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1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70" r:id="rId11"/>
    <p:sldId id="265" r:id="rId12"/>
    <p:sldId id="271" r:id="rId13"/>
    <p:sldId id="272" r:id="rId14"/>
    <p:sldId id="266" r:id="rId15"/>
    <p:sldId id="273" r:id="rId16"/>
    <p:sldId id="267" r:id="rId17"/>
    <p:sldId id="274" r:id="rId18"/>
    <p:sldId id="275" r:id="rId19"/>
    <p:sldId id="276" r:id="rId20"/>
    <p:sldId id="277" r:id="rId21"/>
    <p:sldId id="279" r:id="rId22"/>
    <p:sldId id="295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58" r:id="rId4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>
          <p15:clr>
            <a:srgbClr val="A4A3A4"/>
          </p15:clr>
        </p15:guide>
        <p15:guide id="2" pos="28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98" autoAdjust="0"/>
  </p:normalViewPr>
  <p:slideViewPr>
    <p:cSldViewPr showGuides="1">
      <p:cViewPr varScale="1">
        <p:scale>
          <a:sx n="91" d="100"/>
          <a:sy n="91" d="100"/>
        </p:scale>
        <p:origin x="1100" y="56"/>
      </p:cViewPr>
      <p:guideLst>
        <p:guide orient="horz" pos="2133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82c2755e694c970" providerId="LiveId" clId="{E5E13CFE-911E-4257-A2CB-EB7AEA01D7E5}"/>
    <pc:docChg chg="undo custSel addSld delSld modSld sldOrd">
      <pc:chgData name="" userId="582c2755e694c970" providerId="LiveId" clId="{E5E13CFE-911E-4257-A2CB-EB7AEA01D7E5}" dt="2022-03-14T01:36:39.790" v="2759" actId="20577"/>
      <pc:docMkLst>
        <pc:docMk/>
      </pc:docMkLst>
      <pc:sldChg chg="modSp">
        <pc:chgData name="" userId="582c2755e694c970" providerId="LiveId" clId="{E5E13CFE-911E-4257-A2CB-EB7AEA01D7E5}" dt="2022-03-11T10:55:57.722" v="12" actId="20577"/>
        <pc:sldMkLst>
          <pc:docMk/>
          <pc:sldMk cId="0" sldId="256"/>
        </pc:sldMkLst>
        <pc:spChg chg="mod">
          <ac:chgData name="" userId="582c2755e694c970" providerId="LiveId" clId="{E5E13CFE-911E-4257-A2CB-EB7AEA01D7E5}" dt="2022-03-11T10:55:57.722" v="12" actId="20577"/>
          <ac:spMkLst>
            <pc:docMk/>
            <pc:sldMk cId="0" sldId="256"/>
            <ac:spMk id="4098" creationId="{00000000-0000-0000-0000-000000000000}"/>
          </ac:spMkLst>
        </pc:spChg>
      </pc:sldChg>
      <pc:sldChg chg="addSp delSp modSp add">
        <pc:chgData name="" userId="582c2755e694c970" providerId="LiveId" clId="{E5E13CFE-911E-4257-A2CB-EB7AEA01D7E5}" dt="2022-03-11T10:57:09.047" v="68" actId="20577"/>
        <pc:sldMkLst>
          <pc:docMk/>
          <pc:sldMk cId="3038476602" sldId="259"/>
        </pc:sldMkLst>
        <pc:spChg chg="del">
          <ac:chgData name="" userId="582c2755e694c970" providerId="LiveId" clId="{E5E13CFE-911E-4257-A2CB-EB7AEA01D7E5}" dt="2022-03-11T10:56:20.034" v="45"/>
          <ac:spMkLst>
            <pc:docMk/>
            <pc:sldMk cId="3038476602" sldId="259"/>
            <ac:spMk id="2" creationId="{D3D7C67A-66FD-4528-B417-F471980D6410}"/>
          </ac:spMkLst>
        </pc:spChg>
        <pc:spChg chg="del">
          <ac:chgData name="" userId="582c2755e694c970" providerId="LiveId" clId="{E5E13CFE-911E-4257-A2CB-EB7AEA01D7E5}" dt="2022-03-11T10:56:20.034" v="45"/>
          <ac:spMkLst>
            <pc:docMk/>
            <pc:sldMk cId="3038476602" sldId="259"/>
            <ac:spMk id="3" creationId="{9F842DAA-0439-4244-ACB8-B4D56EFD8A73}"/>
          </ac:spMkLst>
        </pc:spChg>
        <pc:spChg chg="add mod">
          <ac:chgData name="" userId="582c2755e694c970" providerId="LiveId" clId="{E5E13CFE-911E-4257-A2CB-EB7AEA01D7E5}" dt="2022-03-11T10:57:09.047" v="68" actId="20577"/>
          <ac:spMkLst>
            <pc:docMk/>
            <pc:sldMk cId="3038476602" sldId="259"/>
            <ac:spMk id="4" creationId="{48593508-7A86-401D-93AE-2AD416CC709B}"/>
          </ac:spMkLst>
        </pc:spChg>
        <pc:spChg chg="add mod">
          <ac:chgData name="" userId="582c2755e694c970" providerId="LiveId" clId="{E5E13CFE-911E-4257-A2CB-EB7AEA01D7E5}" dt="2022-03-11T10:56:59.318" v="52" actId="404"/>
          <ac:spMkLst>
            <pc:docMk/>
            <pc:sldMk cId="3038476602" sldId="259"/>
            <ac:spMk id="5" creationId="{89C5FCB9-215B-4372-BC09-402D9463DC05}"/>
          </ac:spMkLst>
        </pc:spChg>
      </pc:sldChg>
      <pc:sldChg chg="del">
        <pc:chgData name="" userId="582c2755e694c970" providerId="LiveId" clId="{E5E13CFE-911E-4257-A2CB-EB7AEA01D7E5}" dt="2022-03-11T10:56:09.765" v="43" actId="2696"/>
        <pc:sldMkLst>
          <pc:docMk/>
          <pc:sldMk cId="611111235" sldId="260"/>
        </pc:sldMkLst>
        <pc:spChg chg="del">
          <ac:chgData name="" userId="582c2755e694c970" providerId="LiveId" clId="{E5E13CFE-911E-4257-A2CB-EB7AEA01D7E5}" dt="2022-03-11T10:57:40.918" v="71"/>
          <ac:spMkLst>
            <pc:docMk/>
            <pc:sldMk cId="611111235" sldId="260"/>
            <ac:spMk id="2" creationId="{92547D24-DC3E-486E-A89A-9260638859F8}"/>
          </ac:spMkLst>
        </pc:spChg>
        <pc:spChg chg="del mod">
          <ac:chgData name="" userId="582c2755e694c970" providerId="LiveId" clId="{E5E13CFE-911E-4257-A2CB-EB7AEA01D7E5}" dt="2022-03-11T10:57:40.918" v="71"/>
          <ac:spMkLst>
            <pc:docMk/>
            <pc:sldMk cId="611111235" sldId="260"/>
            <ac:spMk id="3" creationId="{D71EF18E-4755-4804-BBAF-9DB7523EF4E3}"/>
          </ac:spMkLst>
        </pc:spChg>
        <pc:spChg chg="add mod">
          <ac:chgData name="" userId="582c2755e694c970" providerId="LiveId" clId="{E5E13CFE-911E-4257-A2CB-EB7AEA01D7E5}" dt="2022-03-11T10:58:53.418" v="87" actId="1076"/>
          <ac:spMkLst>
            <pc:docMk/>
            <pc:sldMk cId="611111235" sldId="260"/>
            <ac:spMk id="4" creationId="{0D20CF98-20B7-45DB-AC3C-84C4865C49C2}"/>
          </ac:spMkLst>
        </pc:spChg>
        <pc:spChg chg="add mod">
          <ac:chgData name="" userId="582c2755e694c970" providerId="LiveId" clId="{E5E13CFE-911E-4257-A2CB-EB7AEA01D7E5}" dt="2022-03-11T10:58:57.147" v="88" actId="1076"/>
          <ac:spMkLst>
            <pc:docMk/>
            <pc:sldMk cId="611111235" sldId="260"/>
            <ac:spMk id="5" creationId="{A596EFD5-FEBD-488C-A6AE-A6CD9223C5A2}"/>
          </ac:spMkLst>
        </pc:spChg>
      </pc:sldChg>
      <pc:sldChg chg="del">
        <pc:chgData name="" userId="582c2755e694c970" providerId="LiveId" clId="{E5E13CFE-911E-4257-A2CB-EB7AEA01D7E5}" dt="2022-03-11T10:56:04.131" v="14" actId="2696"/>
        <pc:sldMkLst>
          <pc:docMk/>
          <pc:sldMk cId="988723428" sldId="261"/>
        </pc:sldMkLst>
        <pc:spChg chg="mod">
          <ac:chgData name="" userId="582c2755e694c970" providerId="LiveId" clId="{E5E13CFE-911E-4257-A2CB-EB7AEA01D7E5}" dt="2022-03-11T11:01:07.856" v="130" actId="20577"/>
          <ac:spMkLst>
            <pc:docMk/>
            <pc:sldMk cId="988723428" sldId="261"/>
            <ac:spMk id="2" creationId="{4D5BAE19-4897-429C-812F-D59F9DA7478C}"/>
          </ac:spMkLst>
        </pc:spChg>
        <pc:picChg chg="add mod">
          <ac:chgData name="" userId="582c2755e694c970" providerId="LiveId" clId="{E5E13CFE-911E-4257-A2CB-EB7AEA01D7E5}" dt="2022-03-11T10:59:54.116" v="98" actId="1076"/>
          <ac:picMkLst>
            <pc:docMk/>
            <pc:sldMk cId="988723428" sldId="261"/>
            <ac:picMk id="4" creationId="{47409B2B-E484-4A6B-99F1-EE63FFA6E5F9}"/>
          </ac:picMkLst>
        </pc:picChg>
      </pc:sldChg>
      <pc:sldChg chg="addSp modSp add">
        <pc:chgData name="" userId="582c2755e694c970" providerId="LiveId" clId="{E5E13CFE-911E-4257-A2CB-EB7AEA01D7E5}" dt="2022-03-11T11:03:17.638" v="158" actId="20577"/>
        <pc:sldMkLst>
          <pc:docMk/>
          <pc:sldMk cId="1696564337" sldId="262"/>
        </pc:sldMkLst>
        <pc:spChg chg="mod">
          <ac:chgData name="" userId="582c2755e694c970" providerId="LiveId" clId="{E5E13CFE-911E-4257-A2CB-EB7AEA01D7E5}" dt="2022-03-11T11:01:50.720" v="134" actId="20577"/>
          <ac:spMkLst>
            <pc:docMk/>
            <pc:sldMk cId="1696564337" sldId="262"/>
            <ac:spMk id="2" creationId="{D6CF8969-326A-483F-BAC5-98D5A67ADD7F}"/>
          </ac:spMkLst>
        </pc:spChg>
        <pc:spChg chg="mod">
          <ac:chgData name="" userId="582c2755e694c970" providerId="LiveId" clId="{E5E13CFE-911E-4257-A2CB-EB7AEA01D7E5}" dt="2022-03-11T11:03:17.638" v="158" actId="20577"/>
          <ac:spMkLst>
            <pc:docMk/>
            <pc:sldMk cId="1696564337" sldId="262"/>
            <ac:spMk id="3" creationId="{CAA2ACA3-9701-4A80-B3E1-2339F25076B6}"/>
          </ac:spMkLst>
        </pc:spChg>
        <pc:picChg chg="add mod">
          <ac:chgData name="" userId="582c2755e694c970" providerId="LiveId" clId="{E5E13CFE-911E-4257-A2CB-EB7AEA01D7E5}" dt="2022-03-11T11:02:23.308" v="139" actId="1076"/>
          <ac:picMkLst>
            <pc:docMk/>
            <pc:sldMk cId="1696564337" sldId="262"/>
            <ac:picMk id="4" creationId="{101C249B-D155-4922-9E98-AB25D6D2999E}"/>
          </ac:picMkLst>
        </pc:picChg>
      </pc:sldChg>
      <pc:sldChg chg="addSp modSp add modNotesTx">
        <pc:chgData name="" userId="582c2755e694c970" providerId="LiveId" clId="{E5E13CFE-911E-4257-A2CB-EB7AEA01D7E5}" dt="2022-03-11T11:54:26.110" v="923" actId="20577"/>
        <pc:sldMkLst>
          <pc:docMk/>
          <pc:sldMk cId="1895596514" sldId="263"/>
        </pc:sldMkLst>
        <pc:spChg chg="mod">
          <ac:chgData name="" userId="582c2755e694c970" providerId="LiveId" clId="{E5E13CFE-911E-4257-A2CB-EB7AEA01D7E5}" dt="2022-03-11T11:04:35.869" v="173" actId="20577"/>
          <ac:spMkLst>
            <pc:docMk/>
            <pc:sldMk cId="1895596514" sldId="263"/>
            <ac:spMk id="2" creationId="{02E42C40-E8B7-42CF-96C7-1687F7FCC5B0}"/>
          </ac:spMkLst>
        </pc:spChg>
        <pc:spChg chg="mod">
          <ac:chgData name="" userId="582c2755e694c970" providerId="LiveId" clId="{E5E13CFE-911E-4257-A2CB-EB7AEA01D7E5}" dt="2022-03-11T11:54:26.110" v="923" actId="20577"/>
          <ac:spMkLst>
            <pc:docMk/>
            <pc:sldMk cId="1895596514" sldId="263"/>
            <ac:spMk id="3" creationId="{C6FCA6E2-A003-465A-BBCA-0B8E3AC92064}"/>
          </ac:spMkLst>
        </pc:spChg>
        <pc:spChg chg="add mod">
          <ac:chgData name="" userId="582c2755e694c970" providerId="LiveId" clId="{E5E13CFE-911E-4257-A2CB-EB7AEA01D7E5}" dt="2022-03-11T11:21:04.647" v="367" actId="20577"/>
          <ac:spMkLst>
            <pc:docMk/>
            <pc:sldMk cId="1895596514" sldId="263"/>
            <ac:spMk id="4" creationId="{B110EE14-D4B9-4ACA-BFC8-798523EC2402}"/>
          </ac:spMkLst>
        </pc:spChg>
      </pc:sldChg>
      <pc:sldChg chg="modSp add">
        <pc:chgData name="" userId="582c2755e694c970" providerId="LiveId" clId="{E5E13CFE-911E-4257-A2CB-EB7AEA01D7E5}" dt="2022-03-11T11:52:55.272" v="852" actId="20577"/>
        <pc:sldMkLst>
          <pc:docMk/>
          <pc:sldMk cId="2454962246" sldId="264"/>
        </pc:sldMkLst>
        <pc:spChg chg="mod">
          <ac:chgData name="" userId="582c2755e694c970" providerId="LiveId" clId="{E5E13CFE-911E-4257-A2CB-EB7AEA01D7E5}" dt="2022-03-11T11:52:55.272" v="852" actId="20577"/>
          <ac:spMkLst>
            <pc:docMk/>
            <pc:sldMk cId="2454962246" sldId="264"/>
            <ac:spMk id="3" creationId="{C6FCA6E2-A003-465A-BBCA-0B8E3AC92064}"/>
          </ac:spMkLst>
        </pc:spChg>
        <pc:spChg chg="mod">
          <ac:chgData name="" userId="582c2755e694c970" providerId="LiveId" clId="{E5E13CFE-911E-4257-A2CB-EB7AEA01D7E5}" dt="2022-03-11T11:24:50.481" v="397" actId="20577"/>
          <ac:spMkLst>
            <pc:docMk/>
            <pc:sldMk cId="2454962246" sldId="264"/>
            <ac:spMk id="4" creationId="{B110EE14-D4B9-4ACA-BFC8-798523EC2402}"/>
          </ac:spMkLst>
        </pc:spChg>
      </pc:sldChg>
      <pc:sldChg chg="modSp add ord">
        <pc:chgData name="" userId="582c2755e694c970" providerId="LiveId" clId="{E5E13CFE-911E-4257-A2CB-EB7AEA01D7E5}" dt="2022-03-13T11:25:18.556" v="976"/>
        <pc:sldMkLst>
          <pc:docMk/>
          <pc:sldMk cId="2721421266" sldId="265"/>
        </pc:sldMkLst>
        <pc:spChg chg="mod">
          <ac:chgData name="" userId="582c2755e694c970" providerId="LiveId" clId="{E5E13CFE-911E-4257-A2CB-EB7AEA01D7E5}" dt="2022-03-11T11:25:21.756" v="402" actId="20577"/>
          <ac:spMkLst>
            <pc:docMk/>
            <pc:sldMk cId="2721421266" sldId="265"/>
            <ac:spMk id="2" creationId="{59935D27-85C3-4997-91B5-943210ECE5B0}"/>
          </ac:spMkLst>
        </pc:spChg>
        <pc:spChg chg="mod">
          <ac:chgData name="" userId="582c2755e694c970" providerId="LiveId" clId="{E5E13CFE-911E-4257-A2CB-EB7AEA01D7E5}" dt="2022-03-11T11:28:06.895" v="514"/>
          <ac:spMkLst>
            <pc:docMk/>
            <pc:sldMk cId="2721421266" sldId="265"/>
            <ac:spMk id="3" creationId="{C44A982B-FD4A-4C99-ACB6-42579B189C67}"/>
          </ac:spMkLst>
        </pc:spChg>
      </pc:sldChg>
      <pc:sldChg chg="addSp delSp modSp add modNotesTx">
        <pc:chgData name="" userId="582c2755e694c970" providerId="LiveId" clId="{E5E13CFE-911E-4257-A2CB-EB7AEA01D7E5}" dt="2022-03-13T11:41:17.639" v="1707" actId="20577"/>
        <pc:sldMkLst>
          <pc:docMk/>
          <pc:sldMk cId="1642391089" sldId="266"/>
        </pc:sldMkLst>
        <pc:spChg chg="mod">
          <ac:chgData name="" userId="582c2755e694c970" providerId="LiveId" clId="{E5E13CFE-911E-4257-A2CB-EB7AEA01D7E5}" dt="2022-03-11T11:48:11.711" v="779" actId="13926"/>
          <ac:spMkLst>
            <pc:docMk/>
            <pc:sldMk cId="1642391089" sldId="266"/>
            <ac:spMk id="2" creationId="{472D3A0F-7232-405A-9CFC-AE27B98976E6}"/>
          </ac:spMkLst>
        </pc:spChg>
        <pc:spChg chg="mod">
          <ac:chgData name="" userId="582c2755e694c970" providerId="LiveId" clId="{E5E13CFE-911E-4257-A2CB-EB7AEA01D7E5}" dt="2022-03-13T11:37:14.304" v="1577"/>
          <ac:spMkLst>
            <pc:docMk/>
            <pc:sldMk cId="1642391089" sldId="266"/>
            <ac:spMk id="3" creationId="{CB828152-0168-481C-813B-3A2DADD522B4}"/>
          </ac:spMkLst>
        </pc:spChg>
        <pc:spChg chg="add del">
          <ac:chgData name="" userId="582c2755e694c970" providerId="LiveId" clId="{E5E13CFE-911E-4257-A2CB-EB7AEA01D7E5}" dt="2022-03-13T11:16:23.453" v="928"/>
          <ac:spMkLst>
            <pc:docMk/>
            <pc:sldMk cId="1642391089" sldId="266"/>
            <ac:spMk id="6" creationId="{837945E7-33D4-45C1-A1BF-87A6861AB7ED}"/>
          </ac:spMkLst>
        </pc:spChg>
        <pc:picChg chg="add del mod">
          <ac:chgData name="" userId="582c2755e694c970" providerId="LiveId" clId="{E5E13CFE-911E-4257-A2CB-EB7AEA01D7E5}" dt="2022-03-13T11:16:21.993" v="926" actId="478"/>
          <ac:picMkLst>
            <pc:docMk/>
            <pc:sldMk cId="1642391089" sldId="266"/>
            <ac:picMk id="4" creationId="{B3CE60B9-EC91-421E-9A79-79F30F719C1F}"/>
          </ac:picMkLst>
        </pc:picChg>
        <pc:picChg chg="add mod">
          <ac:chgData name="" userId="582c2755e694c970" providerId="LiveId" clId="{E5E13CFE-911E-4257-A2CB-EB7AEA01D7E5}" dt="2022-03-11T11:48:48.754" v="784" actId="1076"/>
          <ac:picMkLst>
            <pc:docMk/>
            <pc:sldMk cId="1642391089" sldId="266"/>
            <ac:picMk id="5" creationId="{A756C002-BAB4-4DD5-B5FD-5C2A6DAD81EA}"/>
          </ac:picMkLst>
        </pc:picChg>
        <pc:picChg chg="add mod">
          <ac:chgData name="" userId="582c2755e694c970" providerId="LiveId" clId="{E5E13CFE-911E-4257-A2CB-EB7AEA01D7E5}" dt="2022-03-13T11:16:49.626" v="934" actId="1076"/>
          <ac:picMkLst>
            <pc:docMk/>
            <pc:sldMk cId="1642391089" sldId="266"/>
            <ac:picMk id="7" creationId="{D99F1677-D265-4A84-8C9B-ECB6A725AD6F}"/>
          </ac:picMkLst>
        </pc:picChg>
      </pc:sldChg>
      <pc:sldChg chg="addSp delSp modSp add">
        <pc:chgData name="" userId="582c2755e694c970" providerId="LiveId" clId="{E5E13CFE-911E-4257-A2CB-EB7AEA01D7E5}" dt="2022-03-13T11:42:28.425" v="1713" actId="14100"/>
        <pc:sldMkLst>
          <pc:docMk/>
          <pc:sldMk cId="3765333027" sldId="267"/>
        </pc:sldMkLst>
        <pc:spChg chg="del">
          <ac:chgData name="" userId="582c2755e694c970" providerId="LiveId" clId="{E5E13CFE-911E-4257-A2CB-EB7AEA01D7E5}" dt="2022-03-13T11:42:10.222" v="1708"/>
          <ac:spMkLst>
            <pc:docMk/>
            <pc:sldMk cId="3765333027" sldId="267"/>
            <ac:spMk id="3" creationId="{E5989DB1-320E-43F8-A839-86B6FCB553AD}"/>
          </ac:spMkLst>
        </pc:spChg>
        <pc:spChg chg="add del">
          <ac:chgData name="" userId="582c2755e694c970" providerId="LiveId" clId="{E5E13CFE-911E-4257-A2CB-EB7AEA01D7E5}" dt="2022-03-13T11:39:18.844" v="1661"/>
          <ac:spMkLst>
            <pc:docMk/>
            <pc:sldMk cId="3765333027" sldId="267"/>
            <ac:spMk id="4" creationId="{2D51D9A6-A8D6-47EF-922A-10F568A87DC7}"/>
          </ac:spMkLst>
        </pc:spChg>
        <pc:spChg chg="add ord">
          <ac:chgData name="" userId="582c2755e694c970" providerId="LiveId" clId="{E5E13CFE-911E-4257-A2CB-EB7AEA01D7E5}" dt="2022-03-13T11:42:24.821" v="1710" actId="171"/>
          <ac:spMkLst>
            <pc:docMk/>
            <pc:sldMk cId="3765333027" sldId="267"/>
            <ac:spMk id="7" creationId="{46A9B80A-4B87-440C-978C-F03424D50A31}"/>
          </ac:spMkLst>
        </pc:spChg>
        <pc:picChg chg="add mod">
          <ac:chgData name="" userId="582c2755e694c970" providerId="LiveId" clId="{E5E13CFE-911E-4257-A2CB-EB7AEA01D7E5}" dt="2022-03-13T11:42:28.425" v="1713" actId="14100"/>
          <ac:picMkLst>
            <pc:docMk/>
            <pc:sldMk cId="3765333027" sldId="267"/>
            <ac:picMk id="6" creationId="{07B6617F-C4FE-462F-A4F5-7CC94B134320}"/>
          </ac:picMkLst>
        </pc:picChg>
      </pc:sldChg>
      <pc:sldChg chg="add del">
        <pc:chgData name="" userId="582c2755e694c970" providerId="LiveId" clId="{E5E13CFE-911E-4257-A2CB-EB7AEA01D7E5}" dt="2022-03-13T11:24:19.823" v="975" actId="2696"/>
        <pc:sldMkLst>
          <pc:docMk/>
          <pc:sldMk cId="845178141" sldId="268"/>
        </pc:sldMkLst>
      </pc:sldChg>
      <pc:sldChg chg="addSp delSp modSp add">
        <pc:chgData name="" userId="582c2755e694c970" providerId="LiveId" clId="{E5E13CFE-911E-4257-A2CB-EB7AEA01D7E5}" dt="2022-03-13T11:22:30.044" v="970" actId="1076"/>
        <pc:sldMkLst>
          <pc:docMk/>
          <pc:sldMk cId="3062528688" sldId="269"/>
        </pc:sldMkLst>
        <pc:spChg chg="mod">
          <ac:chgData name="" userId="582c2755e694c970" providerId="LiveId" clId="{E5E13CFE-911E-4257-A2CB-EB7AEA01D7E5}" dt="2022-03-13T11:17:53.525" v="947" actId="20577"/>
          <ac:spMkLst>
            <pc:docMk/>
            <pc:sldMk cId="3062528688" sldId="269"/>
            <ac:spMk id="2" creationId="{14E6E93A-A665-4BF1-B4B7-B915086F6B02}"/>
          </ac:spMkLst>
        </pc:spChg>
        <pc:spChg chg="del">
          <ac:chgData name="" userId="582c2755e694c970" providerId="LiveId" clId="{E5E13CFE-911E-4257-A2CB-EB7AEA01D7E5}" dt="2022-03-13T11:17:55.643" v="948"/>
          <ac:spMkLst>
            <pc:docMk/>
            <pc:sldMk cId="3062528688" sldId="269"/>
            <ac:spMk id="3" creationId="{55F911CA-08AD-4C98-8D2E-E2CB9BCC0B2A}"/>
          </ac:spMkLst>
        </pc:spChg>
        <pc:spChg chg="add del mod">
          <ac:chgData name="" userId="582c2755e694c970" providerId="LiveId" clId="{E5E13CFE-911E-4257-A2CB-EB7AEA01D7E5}" dt="2022-03-13T11:18:27.321" v="952"/>
          <ac:spMkLst>
            <pc:docMk/>
            <pc:sldMk cId="3062528688" sldId="269"/>
            <ac:spMk id="7" creationId="{E226F039-84AB-45A4-B93E-723C624CB4CF}"/>
          </ac:spMkLst>
        </pc:spChg>
        <pc:spChg chg="add del">
          <ac:chgData name="" userId="582c2755e694c970" providerId="LiveId" clId="{E5E13CFE-911E-4257-A2CB-EB7AEA01D7E5}" dt="2022-03-13T11:18:10.626" v="951"/>
          <ac:spMkLst>
            <pc:docMk/>
            <pc:sldMk cId="3062528688" sldId="269"/>
            <ac:spMk id="8" creationId="{76D57E5A-A5B6-4D1B-A735-3389BA7EDF73}"/>
          </ac:spMkLst>
        </pc:spChg>
        <pc:spChg chg="add del mod">
          <ac:chgData name="" userId="582c2755e694c970" providerId="LiveId" clId="{E5E13CFE-911E-4257-A2CB-EB7AEA01D7E5}" dt="2022-03-13T11:19:05.534" v="954"/>
          <ac:spMkLst>
            <pc:docMk/>
            <pc:sldMk cId="3062528688" sldId="269"/>
            <ac:spMk id="12" creationId="{A6CD1D17-52E0-4C51-B44B-A26EF24097B5}"/>
          </ac:spMkLst>
        </pc:spChg>
        <pc:spChg chg="add del mod">
          <ac:chgData name="" userId="582c2755e694c970" providerId="LiveId" clId="{E5E13CFE-911E-4257-A2CB-EB7AEA01D7E5}" dt="2022-03-13T11:19:20.884" v="956" actId="931"/>
          <ac:spMkLst>
            <pc:docMk/>
            <pc:sldMk cId="3062528688" sldId="269"/>
            <ac:spMk id="15" creationId="{D198DCA3-8D21-47C6-B429-704A3DBA6FD1}"/>
          </ac:spMkLst>
        </pc:spChg>
        <pc:spChg chg="add mod">
          <ac:chgData name="" userId="582c2755e694c970" providerId="LiveId" clId="{E5E13CFE-911E-4257-A2CB-EB7AEA01D7E5}" dt="2022-03-13T11:21:29.175" v="961" actId="2085"/>
          <ac:spMkLst>
            <pc:docMk/>
            <pc:sldMk cId="3062528688" sldId="269"/>
            <ac:spMk id="18" creationId="{F2304574-20FA-4DA9-9424-E6688E59DDF0}"/>
          </ac:spMkLst>
        </pc:spChg>
        <pc:spChg chg="add del mod">
          <ac:chgData name="" userId="582c2755e694c970" providerId="LiveId" clId="{E5E13CFE-911E-4257-A2CB-EB7AEA01D7E5}" dt="2022-03-13T11:21:37.705" v="964"/>
          <ac:spMkLst>
            <pc:docMk/>
            <pc:sldMk cId="3062528688" sldId="269"/>
            <ac:spMk id="20" creationId="{03ABEEA0-E1D4-48FE-8F98-1CAFD61C7B2B}"/>
          </ac:spMkLst>
        </pc:spChg>
        <pc:spChg chg="add del mod">
          <ac:chgData name="" userId="582c2755e694c970" providerId="LiveId" clId="{E5E13CFE-911E-4257-A2CB-EB7AEA01D7E5}" dt="2022-03-13T11:22:27.267" v="969"/>
          <ac:spMkLst>
            <pc:docMk/>
            <pc:sldMk cId="3062528688" sldId="269"/>
            <ac:spMk id="24" creationId="{163199A9-8F61-4D35-9DA4-0C24B3220E23}"/>
          </ac:spMkLst>
        </pc:spChg>
        <pc:graphicFrameChg chg="add del mod">
          <ac:chgData name="" userId="582c2755e694c970" providerId="LiveId" clId="{E5E13CFE-911E-4257-A2CB-EB7AEA01D7E5}" dt="2022-03-13T11:19:07.885" v="955" actId="478"/>
          <ac:graphicFrameMkLst>
            <pc:docMk/>
            <pc:sldMk cId="3062528688" sldId="269"/>
            <ac:graphicFrameMk id="13" creationId="{ED203443-F3D8-4018-9F43-6F2A00B1F980}"/>
          </ac:graphicFrameMkLst>
        </pc:graphicFrameChg>
        <pc:picChg chg="add del mod">
          <ac:chgData name="" userId="582c2755e694c970" providerId="LiveId" clId="{E5E13CFE-911E-4257-A2CB-EB7AEA01D7E5}" dt="2022-03-13T11:17:58.926" v="949" actId="478"/>
          <ac:picMkLst>
            <pc:docMk/>
            <pc:sldMk cId="3062528688" sldId="269"/>
            <ac:picMk id="5" creationId="{B444B4AD-9864-419E-A151-D653708AF430}"/>
          </ac:picMkLst>
        </pc:picChg>
        <pc:picChg chg="add del mod">
          <ac:chgData name="" userId="582c2755e694c970" providerId="LiveId" clId="{E5E13CFE-911E-4257-A2CB-EB7AEA01D7E5}" dt="2022-03-13T11:18:33.436" v="953" actId="478"/>
          <ac:picMkLst>
            <pc:docMk/>
            <pc:sldMk cId="3062528688" sldId="269"/>
            <ac:picMk id="10" creationId="{9218B06C-7610-40BE-921D-49A42E765334}"/>
          </ac:picMkLst>
        </pc:picChg>
        <pc:picChg chg="add del mod">
          <ac:chgData name="" userId="582c2755e694c970" providerId="LiveId" clId="{E5E13CFE-911E-4257-A2CB-EB7AEA01D7E5}" dt="2022-03-13T11:21:36.400" v="963" actId="478"/>
          <ac:picMkLst>
            <pc:docMk/>
            <pc:sldMk cId="3062528688" sldId="269"/>
            <ac:picMk id="17" creationId="{F42FD934-6B6A-4498-B70E-91E8EF6EA449}"/>
          </ac:picMkLst>
        </pc:picChg>
        <pc:picChg chg="add del mod">
          <ac:chgData name="" userId="582c2755e694c970" providerId="LiveId" clId="{E5E13CFE-911E-4257-A2CB-EB7AEA01D7E5}" dt="2022-03-13T11:22:26.526" v="968" actId="478"/>
          <ac:picMkLst>
            <pc:docMk/>
            <pc:sldMk cId="3062528688" sldId="269"/>
            <ac:picMk id="22" creationId="{C9BD7AF7-AB60-470C-AB49-950458389DFE}"/>
          </ac:picMkLst>
        </pc:picChg>
        <pc:picChg chg="add mod">
          <ac:chgData name="" userId="582c2755e694c970" providerId="LiveId" clId="{E5E13CFE-911E-4257-A2CB-EB7AEA01D7E5}" dt="2022-03-13T11:22:30.044" v="970" actId="1076"/>
          <ac:picMkLst>
            <pc:docMk/>
            <pc:sldMk cId="3062528688" sldId="269"/>
            <ac:picMk id="26" creationId="{E9CD91E6-A01D-48D3-B966-F0C56CAE8C29}"/>
          </ac:picMkLst>
        </pc:picChg>
      </pc:sldChg>
      <pc:sldChg chg="addSp delSp modSp add">
        <pc:chgData name="" userId="582c2755e694c970" providerId="LiveId" clId="{E5E13CFE-911E-4257-A2CB-EB7AEA01D7E5}" dt="2022-03-13T11:22:45.787" v="974" actId="1076"/>
        <pc:sldMkLst>
          <pc:docMk/>
          <pc:sldMk cId="914398378" sldId="270"/>
        </pc:sldMkLst>
        <pc:spChg chg="add del mod">
          <ac:chgData name="" userId="582c2755e694c970" providerId="LiveId" clId="{E5E13CFE-911E-4257-A2CB-EB7AEA01D7E5}" dt="2022-03-13T11:22:44.485" v="973"/>
          <ac:spMkLst>
            <pc:docMk/>
            <pc:sldMk cId="914398378" sldId="270"/>
            <ac:spMk id="4" creationId="{1B1EB79F-6217-4866-A833-C1A64D38D38F}"/>
          </ac:spMkLst>
        </pc:spChg>
        <pc:picChg chg="add mod">
          <ac:chgData name="" userId="582c2755e694c970" providerId="LiveId" clId="{E5E13CFE-911E-4257-A2CB-EB7AEA01D7E5}" dt="2022-03-13T11:22:45.787" v="974" actId="1076"/>
          <ac:picMkLst>
            <pc:docMk/>
            <pc:sldMk cId="914398378" sldId="270"/>
            <ac:picMk id="6" creationId="{C94410DF-42CF-4132-9B01-2B142AF6E59E}"/>
          </ac:picMkLst>
        </pc:picChg>
        <pc:picChg chg="del">
          <ac:chgData name="" userId="582c2755e694c970" providerId="LiveId" clId="{E5E13CFE-911E-4257-A2CB-EB7AEA01D7E5}" dt="2022-03-13T11:22:32.954" v="972" actId="478"/>
          <ac:picMkLst>
            <pc:docMk/>
            <pc:sldMk cId="914398378" sldId="270"/>
            <ac:picMk id="26" creationId="{E9CD91E6-A01D-48D3-B966-F0C56CAE8C29}"/>
          </ac:picMkLst>
        </pc:picChg>
      </pc:sldChg>
      <pc:sldChg chg="addSp delSp modSp add">
        <pc:chgData name="" userId="582c2755e694c970" providerId="LiveId" clId="{E5E13CFE-911E-4257-A2CB-EB7AEA01D7E5}" dt="2022-03-13T11:32:03.043" v="1209"/>
        <pc:sldMkLst>
          <pc:docMk/>
          <pc:sldMk cId="3325308537" sldId="271"/>
        </pc:sldMkLst>
        <pc:spChg chg="mod">
          <ac:chgData name="" userId="582c2755e694c970" providerId="LiveId" clId="{E5E13CFE-911E-4257-A2CB-EB7AEA01D7E5}" dt="2022-03-13T11:26:01.378" v="981" actId="20577"/>
          <ac:spMkLst>
            <pc:docMk/>
            <pc:sldMk cId="3325308537" sldId="271"/>
            <ac:spMk id="2" creationId="{AE785DDD-2B7F-4E45-ACA4-4244DBB0F6F0}"/>
          </ac:spMkLst>
        </pc:spChg>
        <pc:spChg chg="mod">
          <ac:chgData name="" userId="582c2755e694c970" providerId="LiveId" clId="{E5E13CFE-911E-4257-A2CB-EB7AEA01D7E5}" dt="2022-03-13T11:31:22.459" v="1207" actId="16959"/>
          <ac:spMkLst>
            <pc:docMk/>
            <pc:sldMk cId="3325308537" sldId="271"/>
            <ac:spMk id="3" creationId="{7AF9B78B-F01E-476F-95AF-514F8371C64F}"/>
          </ac:spMkLst>
        </pc:spChg>
        <pc:spChg chg="add del">
          <ac:chgData name="" userId="582c2755e694c970" providerId="LiveId" clId="{E5E13CFE-911E-4257-A2CB-EB7AEA01D7E5}" dt="2022-03-13T11:32:03.043" v="1209"/>
          <ac:spMkLst>
            <pc:docMk/>
            <pc:sldMk cId="3325308537" sldId="271"/>
            <ac:spMk id="4" creationId="{3A06201D-7C3D-441B-B675-3E272D415D95}"/>
          </ac:spMkLst>
        </pc:spChg>
      </pc:sldChg>
      <pc:sldChg chg="addSp modSp add">
        <pc:chgData name="" userId="582c2755e694c970" providerId="LiveId" clId="{E5E13CFE-911E-4257-A2CB-EB7AEA01D7E5}" dt="2022-03-13T11:35:54.192" v="1528" actId="1076"/>
        <pc:sldMkLst>
          <pc:docMk/>
          <pc:sldMk cId="1894268806" sldId="272"/>
        </pc:sldMkLst>
        <pc:spChg chg="mod">
          <ac:chgData name="" userId="582c2755e694c970" providerId="LiveId" clId="{E5E13CFE-911E-4257-A2CB-EB7AEA01D7E5}" dt="2022-03-13T11:32:23.572" v="1235" actId="13926"/>
          <ac:spMkLst>
            <pc:docMk/>
            <pc:sldMk cId="1894268806" sldId="272"/>
            <ac:spMk id="3" creationId="{7AF9B78B-F01E-476F-95AF-514F8371C64F}"/>
          </ac:spMkLst>
        </pc:spChg>
        <pc:spChg chg="add mod">
          <ac:chgData name="" userId="582c2755e694c970" providerId="LiveId" clId="{E5E13CFE-911E-4257-A2CB-EB7AEA01D7E5}" dt="2022-03-13T11:32:53.947" v="1241" actId="208"/>
          <ac:spMkLst>
            <pc:docMk/>
            <pc:sldMk cId="1894268806" sldId="272"/>
            <ac:spMk id="5" creationId="{9DB2753F-4DD6-429E-8FC9-4524F894A78F}"/>
          </ac:spMkLst>
        </pc:spChg>
        <pc:spChg chg="add mod">
          <ac:chgData name="" userId="582c2755e694c970" providerId="LiveId" clId="{E5E13CFE-911E-4257-A2CB-EB7AEA01D7E5}" dt="2022-03-13T11:33:08.318" v="1250" actId="1076"/>
          <ac:spMkLst>
            <pc:docMk/>
            <pc:sldMk cId="1894268806" sldId="272"/>
            <ac:spMk id="6" creationId="{B2BF2D2B-6AE4-4A00-8653-1B26453C3E59}"/>
          </ac:spMkLst>
        </pc:spChg>
        <pc:spChg chg="add mod">
          <ac:chgData name="" userId="582c2755e694c970" providerId="LiveId" clId="{E5E13CFE-911E-4257-A2CB-EB7AEA01D7E5}" dt="2022-03-13T11:33:16.624" v="1252" actId="1076"/>
          <ac:spMkLst>
            <pc:docMk/>
            <pc:sldMk cId="1894268806" sldId="272"/>
            <ac:spMk id="7" creationId="{2E62F1BB-CDBB-419E-B4DF-4FB5CE763875}"/>
          </ac:spMkLst>
        </pc:spChg>
        <pc:spChg chg="add mod">
          <ac:chgData name="" userId="582c2755e694c970" providerId="LiveId" clId="{E5E13CFE-911E-4257-A2CB-EB7AEA01D7E5}" dt="2022-03-13T11:35:54.192" v="1528" actId="1076"/>
          <ac:spMkLst>
            <pc:docMk/>
            <pc:sldMk cId="1894268806" sldId="272"/>
            <ac:spMk id="8" creationId="{5A8E9C0F-6D66-43BE-9EA6-5DF8CFFBD057}"/>
          </ac:spMkLst>
        </pc:spChg>
        <pc:spChg chg="add mod">
          <ac:chgData name="" userId="582c2755e694c970" providerId="LiveId" clId="{E5E13CFE-911E-4257-A2CB-EB7AEA01D7E5}" dt="2022-03-13T11:34:41.109" v="1382" actId="1076"/>
          <ac:spMkLst>
            <pc:docMk/>
            <pc:sldMk cId="1894268806" sldId="272"/>
            <ac:spMk id="9" creationId="{6C3A4A5A-C856-4EFA-8C3E-2312220ADC3B}"/>
          </ac:spMkLst>
        </pc:spChg>
        <pc:spChg chg="add mod">
          <ac:chgData name="" userId="582c2755e694c970" providerId="LiveId" clId="{E5E13CFE-911E-4257-A2CB-EB7AEA01D7E5}" dt="2022-03-13T11:35:29.455" v="1483" actId="1076"/>
          <ac:spMkLst>
            <pc:docMk/>
            <pc:sldMk cId="1894268806" sldId="272"/>
            <ac:spMk id="10" creationId="{3A4F9EF6-288A-4FB9-B6C1-7A1463DC3F03}"/>
          </ac:spMkLst>
        </pc:spChg>
        <pc:picChg chg="add mod">
          <ac:chgData name="" userId="582c2755e694c970" providerId="LiveId" clId="{E5E13CFE-911E-4257-A2CB-EB7AEA01D7E5}" dt="2022-03-13T11:33:05.800" v="1249" actId="1076"/>
          <ac:picMkLst>
            <pc:docMk/>
            <pc:sldMk cId="1894268806" sldId="272"/>
            <ac:picMk id="4" creationId="{E6C34BCA-6601-44CD-9004-32D3F60ACE42}"/>
          </ac:picMkLst>
        </pc:picChg>
      </pc:sldChg>
      <pc:sldChg chg="addSp modSp add ord">
        <pc:chgData name="" userId="582c2755e694c970" providerId="LiveId" clId="{E5E13CFE-911E-4257-A2CB-EB7AEA01D7E5}" dt="2022-03-13T11:39:45.361" v="1666" actId="1076"/>
        <pc:sldMkLst>
          <pc:docMk/>
          <pc:sldMk cId="3846469209" sldId="273"/>
        </pc:sldMkLst>
        <pc:spChg chg="mod">
          <ac:chgData name="" userId="582c2755e694c970" providerId="LiveId" clId="{E5E13CFE-911E-4257-A2CB-EB7AEA01D7E5}" dt="2022-03-13T11:38:44.803" v="1659"/>
          <ac:spMkLst>
            <pc:docMk/>
            <pc:sldMk cId="3846469209" sldId="273"/>
            <ac:spMk id="3" creationId="{F99B6CB6-7DB6-4920-A5D6-6DA0FFE650D9}"/>
          </ac:spMkLst>
        </pc:spChg>
        <pc:spChg chg="add">
          <ac:chgData name="" userId="582c2755e694c970" providerId="LiveId" clId="{E5E13CFE-911E-4257-A2CB-EB7AEA01D7E5}" dt="2022-03-13T11:39:19.929" v="1662"/>
          <ac:spMkLst>
            <pc:docMk/>
            <pc:sldMk cId="3846469209" sldId="273"/>
            <ac:spMk id="4" creationId="{AE1C6308-8FEB-46CB-A96E-898C2C6C2B10}"/>
          </ac:spMkLst>
        </pc:spChg>
        <pc:picChg chg="add mod">
          <ac:chgData name="" userId="582c2755e694c970" providerId="LiveId" clId="{E5E13CFE-911E-4257-A2CB-EB7AEA01D7E5}" dt="2022-03-13T11:39:45.361" v="1666" actId="1076"/>
          <ac:picMkLst>
            <pc:docMk/>
            <pc:sldMk cId="3846469209" sldId="273"/>
            <ac:picMk id="5" creationId="{24E01A6E-5B62-4736-99A7-927B70D59816}"/>
          </ac:picMkLst>
        </pc:picChg>
      </pc:sldChg>
      <pc:sldChg chg="addSp delSp modSp add">
        <pc:chgData name="" userId="582c2755e694c970" providerId="LiveId" clId="{E5E13CFE-911E-4257-A2CB-EB7AEA01D7E5}" dt="2022-03-13T11:46:05.125" v="1740" actId="1076"/>
        <pc:sldMkLst>
          <pc:docMk/>
          <pc:sldMk cId="1282479586" sldId="274"/>
        </pc:sldMkLst>
        <pc:spChg chg="mod">
          <ac:chgData name="" userId="582c2755e694c970" providerId="LiveId" clId="{E5E13CFE-911E-4257-A2CB-EB7AEA01D7E5}" dt="2022-03-13T11:44:28.010" v="1735" actId="20577"/>
          <ac:spMkLst>
            <pc:docMk/>
            <pc:sldMk cId="1282479586" sldId="274"/>
            <ac:spMk id="2" creationId="{B14059FB-C5C3-4A78-BA41-E16B83852646}"/>
          </ac:spMkLst>
        </pc:spChg>
        <pc:spChg chg="add del mod">
          <ac:chgData name="" userId="582c2755e694c970" providerId="LiveId" clId="{E5E13CFE-911E-4257-A2CB-EB7AEA01D7E5}" dt="2022-03-13T11:44:41.395" v="1738" actId="478"/>
          <ac:spMkLst>
            <pc:docMk/>
            <pc:sldMk cId="1282479586" sldId="274"/>
            <ac:spMk id="4" creationId="{EED1F1D5-BDFB-4AE1-91B9-E5043550EEFD}"/>
          </ac:spMkLst>
        </pc:spChg>
        <pc:picChg chg="add mod">
          <ac:chgData name="" userId="582c2755e694c970" providerId="LiveId" clId="{E5E13CFE-911E-4257-A2CB-EB7AEA01D7E5}" dt="2022-03-13T11:44:38.524" v="1737" actId="1076"/>
          <ac:picMkLst>
            <pc:docMk/>
            <pc:sldMk cId="1282479586" sldId="274"/>
            <ac:picMk id="5" creationId="{86FE35F7-7B83-42B4-8940-FAAE47BC6247}"/>
          </ac:picMkLst>
        </pc:picChg>
        <pc:picChg chg="del">
          <ac:chgData name="" userId="582c2755e694c970" providerId="LiveId" clId="{E5E13CFE-911E-4257-A2CB-EB7AEA01D7E5}" dt="2022-03-13T11:44:13.593" v="1717" actId="478"/>
          <ac:picMkLst>
            <pc:docMk/>
            <pc:sldMk cId="1282479586" sldId="274"/>
            <ac:picMk id="6" creationId="{07B6617F-C4FE-462F-A4F5-7CC94B134320}"/>
          </ac:picMkLst>
        </pc:picChg>
        <pc:picChg chg="add mod">
          <ac:chgData name="" userId="582c2755e694c970" providerId="LiveId" clId="{E5E13CFE-911E-4257-A2CB-EB7AEA01D7E5}" dt="2022-03-13T11:46:05.125" v="1740" actId="1076"/>
          <ac:picMkLst>
            <pc:docMk/>
            <pc:sldMk cId="1282479586" sldId="274"/>
            <ac:picMk id="8" creationId="{686FF0D0-C812-44D8-8FF7-1C60CC6A573B}"/>
          </ac:picMkLst>
        </pc:picChg>
      </pc:sldChg>
      <pc:sldChg chg="add del">
        <pc:chgData name="" userId="582c2755e694c970" providerId="LiveId" clId="{E5E13CFE-911E-4257-A2CB-EB7AEA01D7E5}" dt="2022-03-13T11:44:09.990" v="1715"/>
        <pc:sldMkLst>
          <pc:docMk/>
          <pc:sldMk cId="1634509859" sldId="274"/>
        </pc:sldMkLst>
      </pc:sldChg>
      <pc:sldChg chg="add del">
        <pc:chgData name="" userId="582c2755e694c970" providerId="LiveId" clId="{E5E13CFE-911E-4257-A2CB-EB7AEA01D7E5}" dt="2022-03-13T11:44:14.832" v="1719"/>
        <pc:sldMkLst>
          <pc:docMk/>
          <pc:sldMk cId="581314860" sldId="275"/>
        </pc:sldMkLst>
      </pc:sldChg>
      <pc:sldChg chg="addSp modSp add">
        <pc:chgData name="" userId="582c2755e694c970" providerId="LiveId" clId="{E5E13CFE-911E-4257-A2CB-EB7AEA01D7E5}" dt="2022-03-13T11:47:10.996" v="1749"/>
        <pc:sldMkLst>
          <pc:docMk/>
          <pc:sldMk cId="2943066703" sldId="275"/>
        </pc:sldMkLst>
        <pc:spChg chg="mod">
          <ac:chgData name="" userId="582c2755e694c970" providerId="LiveId" clId="{E5E13CFE-911E-4257-A2CB-EB7AEA01D7E5}" dt="2022-03-13T11:47:10.996" v="1749"/>
          <ac:spMkLst>
            <pc:docMk/>
            <pc:sldMk cId="2943066703" sldId="275"/>
            <ac:spMk id="2" creationId="{B94DF859-6CC7-4A4F-BA9E-57D8441ADDED}"/>
          </ac:spMkLst>
        </pc:spChg>
        <pc:picChg chg="add mod">
          <ac:chgData name="" userId="582c2755e694c970" providerId="LiveId" clId="{E5E13CFE-911E-4257-A2CB-EB7AEA01D7E5}" dt="2022-03-13T11:47:06.232" v="1748" actId="1076"/>
          <ac:picMkLst>
            <pc:docMk/>
            <pc:sldMk cId="2943066703" sldId="275"/>
            <ac:picMk id="4" creationId="{F63607C8-669D-4EF4-967C-B2E45606B7C8}"/>
          </ac:picMkLst>
        </pc:picChg>
      </pc:sldChg>
      <pc:sldChg chg="addSp delSp modSp add ord">
        <pc:chgData name="" userId="582c2755e694c970" providerId="LiveId" clId="{E5E13CFE-911E-4257-A2CB-EB7AEA01D7E5}" dt="2022-03-13T11:47:46.684" v="1755" actId="1076"/>
        <pc:sldMkLst>
          <pc:docMk/>
          <pc:sldMk cId="877623022" sldId="276"/>
        </pc:sldMkLst>
        <pc:picChg chg="add mod">
          <ac:chgData name="" userId="582c2755e694c970" providerId="LiveId" clId="{E5E13CFE-911E-4257-A2CB-EB7AEA01D7E5}" dt="2022-03-13T11:47:46.684" v="1755" actId="1076"/>
          <ac:picMkLst>
            <pc:docMk/>
            <pc:sldMk cId="877623022" sldId="276"/>
            <ac:picMk id="3" creationId="{B5F0A653-E4AD-4B85-A31E-064947AC7283}"/>
          </ac:picMkLst>
        </pc:picChg>
        <pc:picChg chg="del">
          <ac:chgData name="" userId="582c2755e694c970" providerId="LiveId" clId="{E5E13CFE-911E-4257-A2CB-EB7AEA01D7E5}" dt="2022-03-13T11:47:41.734" v="1752" actId="478"/>
          <ac:picMkLst>
            <pc:docMk/>
            <pc:sldMk cId="877623022" sldId="276"/>
            <ac:picMk id="5" creationId="{86FE35F7-7B83-42B4-8940-FAAE47BC6247}"/>
          </ac:picMkLst>
        </pc:picChg>
        <pc:picChg chg="del">
          <ac:chgData name="" userId="582c2755e694c970" providerId="LiveId" clId="{E5E13CFE-911E-4257-A2CB-EB7AEA01D7E5}" dt="2022-03-13T11:47:43.328" v="1753" actId="478"/>
          <ac:picMkLst>
            <pc:docMk/>
            <pc:sldMk cId="877623022" sldId="276"/>
            <ac:picMk id="8" creationId="{686FF0D0-C812-44D8-8FF7-1C60CC6A573B}"/>
          </ac:picMkLst>
        </pc:picChg>
      </pc:sldChg>
      <pc:sldChg chg="addSp delSp modSp add">
        <pc:chgData name="" userId="582c2755e694c970" providerId="LiveId" clId="{E5E13CFE-911E-4257-A2CB-EB7AEA01D7E5}" dt="2022-03-13T11:48:02.214" v="1759" actId="1076"/>
        <pc:sldMkLst>
          <pc:docMk/>
          <pc:sldMk cId="3711518115" sldId="277"/>
        </pc:sldMkLst>
        <pc:picChg chg="del">
          <ac:chgData name="" userId="582c2755e694c970" providerId="LiveId" clId="{E5E13CFE-911E-4257-A2CB-EB7AEA01D7E5}" dt="2022-03-13T11:48:00.013" v="1757" actId="478"/>
          <ac:picMkLst>
            <pc:docMk/>
            <pc:sldMk cId="3711518115" sldId="277"/>
            <ac:picMk id="3" creationId="{B5F0A653-E4AD-4B85-A31E-064947AC7283}"/>
          </ac:picMkLst>
        </pc:picChg>
        <pc:picChg chg="add mod">
          <ac:chgData name="" userId="582c2755e694c970" providerId="LiveId" clId="{E5E13CFE-911E-4257-A2CB-EB7AEA01D7E5}" dt="2022-03-13T11:48:02.214" v="1759" actId="1076"/>
          <ac:picMkLst>
            <pc:docMk/>
            <pc:sldMk cId="3711518115" sldId="277"/>
            <ac:picMk id="4" creationId="{8CEC7F05-45E9-4ABD-84EB-22AD6AEEFE84}"/>
          </ac:picMkLst>
        </pc:picChg>
      </pc:sldChg>
      <pc:sldChg chg="addSp delSp modSp add ord">
        <pc:chgData name="" userId="582c2755e694c970" providerId="LiveId" clId="{E5E13CFE-911E-4257-A2CB-EB7AEA01D7E5}" dt="2022-03-13T11:55:37.919" v="1842" actId="20577"/>
        <pc:sldMkLst>
          <pc:docMk/>
          <pc:sldMk cId="1084222808" sldId="278"/>
        </pc:sldMkLst>
        <pc:spChg chg="mod">
          <ac:chgData name="" userId="582c2755e694c970" providerId="LiveId" clId="{E5E13CFE-911E-4257-A2CB-EB7AEA01D7E5}" dt="2022-03-13T11:55:37.919" v="1842" actId="20577"/>
          <ac:spMkLst>
            <pc:docMk/>
            <pc:sldMk cId="1084222808" sldId="278"/>
            <ac:spMk id="2" creationId="{B14059FB-C5C3-4A78-BA41-E16B83852646}"/>
          </ac:spMkLst>
        </pc:spChg>
        <pc:spChg chg="del">
          <ac:chgData name="" userId="582c2755e694c970" providerId="LiveId" clId="{E5E13CFE-911E-4257-A2CB-EB7AEA01D7E5}" dt="2022-03-13T11:55:09.817" v="1822" actId="478"/>
          <ac:spMkLst>
            <pc:docMk/>
            <pc:sldMk cId="1084222808" sldId="278"/>
            <ac:spMk id="7" creationId="{46A9B80A-4B87-440C-978C-F03424D50A31}"/>
          </ac:spMkLst>
        </pc:spChg>
        <pc:picChg chg="add">
          <ac:chgData name="" userId="582c2755e694c970" providerId="LiveId" clId="{E5E13CFE-911E-4257-A2CB-EB7AEA01D7E5}" dt="2022-03-13T11:55:10.457" v="1823"/>
          <ac:picMkLst>
            <pc:docMk/>
            <pc:sldMk cId="1084222808" sldId="278"/>
            <ac:picMk id="3" creationId="{5B55C12E-2BA9-4A22-B570-9AD723D0B01E}"/>
          </ac:picMkLst>
        </pc:picChg>
        <pc:picChg chg="del">
          <ac:chgData name="" userId="582c2755e694c970" providerId="LiveId" clId="{E5E13CFE-911E-4257-A2CB-EB7AEA01D7E5}" dt="2022-03-13T11:49:05.270" v="1761" actId="478"/>
          <ac:picMkLst>
            <pc:docMk/>
            <pc:sldMk cId="1084222808" sldId="278"/>
            <ac:picMk id="4" creationId="{8CEC7F05-45E9-4ABD-84EB-22AD6AEEFE84}"/>
          </ac:picMkLst>
        </pc:picChg>
      </pc:sldChg>
      <pc:sldChg chg="addSp delSp modSp add">
        <pc:chgData name="" userId="582c2755e694c970" providerId="LiveId" clId="{E5E13CFE-911E-4257-A2CB-EB7AEA01D7E5}" dt="2022-03-13T11:49:33.939" v="1770" actId="20577"/>
        <pc:sldMkLst>
          <pc:docMk/>
          <pc:sldMk cId="250553741" sldId="279"/>
        </pc:sldMkLst>
        <pc:spChg chg="mod">
          <ac:chgData name="" userId="582c2755e694c970" providerId="LiveId" clId="{E5E13CFE-911E-4257-A2CB-EB7AEA01D7E5}" dt="2022-03-13T11:49:33.939" v="1770" actId="20577"/>
          <ac:spMkLst>
            <pc:docMk/>
            <pc:sldMk cId="250553741" sldId="279"/>
            <ac:spMk id="2" creationId="{B14059FB-C5C3-4A78-BA41-E16B83852646}"/>
          </ac:spMkLst>
        </pc:spChg>
        <pc:picChg chg="add mod">
          <ac:chgData name="" userId="582c2755e694c970" providerId="LiveId" clId="{E5E13CFE-911E-4257-A2CB-EB7AEA01D7E5}" dt="2022-03-13T11:49:18.567" v="1767" actId="1076"/>
          <ac:picMkLst>
            <pc:docMk/>
            <pc:sldMk cId="250553741" sldId="279"/>
            <ac:picMk id="3" creationId="{9628EE4D-379B-4FC1-AD36-6B4E78AC6BF2}"/>
          </ac:picMkLst>
        </pc:picChg>
        <pc:picChg chg="del">
          <ac:chgData name="" userId="582c2755e694c970" providerId="LiveId" clId="{E5E13CFE-911E-4257-A2CB-EB7AEA01D7E5}" dt="2022-03-13T11:49:13.361" v="1763" actId="478"/>
          <ac:picMkLst>
            <pc:docMk/>
            <pc:sldMk cId="250553741" sldId="279"/>
            <ac:picMk id="4" creationId="{8CEC7F05-45E9-4ABD-84EB-22AD6AEEFE84}"/>
          </ac:picMkLst>
        </pc:picChg>
      </pc:sldChg>
      <pc:sldChg chg="modSp add">
        <pc:chgData name="" userId="582c2755e694c970" providerId="LiveId" clId="{E5E13CFE-911E-4257-A2CB-EB7AEA01D7E5}" dt="2022-03-13T11:54:49.484" v="1821" actId="20577"/>
        <pc:sldMkLst>
          <pc:docMk/>
          <pc:sldMk cId="4263383611" sldId="280"/>
        </pc:sldMkLst>
        <pc:spChg chg="mod">
          <ac:chgData name="" userId="582c2755e694c970" providerId="LiveId" clId="{E5E13CFE-911E-4257-A2CB-EB7AEA01D7E5}" dt="2022-03-13T11:54:04.129" v="1775" actId="404"/>
          <ac:spMkLst>
            <pc:docMk/>
            <pc:sldMk cId="4263383611" sldId="280"/>
            <ac:spMk id="4" creationId="{0D20CF98-20B7-45DB-AC3C-84C4865C49C2}"/>
          </ac:spMkLst>
        </pc:spChg>
        <pc:spChg chg="mod">
          <ac:chgData name="" userId="582c2755e694c970" providerId="LiveId" clId="{E5E13CFE-911E-4257-A2CB-EB7AEA01D7E5}" dt="2022-03-13T11:54:49.484" v="1821" actId="20577"/>
          <ac:spMkLst>
            <pc:docMk/>
            <pc:sldMk cId="4263383611" sldId="280"/>
            <ac:spMk id="5" creationId="{A596EFD5-FEBD-488C-A6AE-A6CD9223C5A2}"/>
          </ac:spMkLst>
        </pc:spChg>
      </pc:sldChg>
      <pc:sldChg chg="addSp modSp add">
        <pc:chgData name="" userId="582c2755e694c970" providerId="LiveId" clId="{E5E13CFE-911E-4257-A2CB-EB7AEA01D7E5}" dt="2022-03-13T12:01:56.590" v="2062"/>
        <pc:sldMkLst>
          <pc:docMk/>
          <pc:sldMk cId="3469505470" sldId="281"/>
        </pc:sldMkLst>
        <pc:spChg chg="mod">
          <ac:chgData name="" userId="582c2755e694c970" providerId="LiveId" clId="{E5E13CFE-911E-4257-A2CB-EB7AEA01D7E5}" dt="2022-03-13T11:56:17.772" v="1855" actId="20577"/>
          <ac:spMkLst>
            <pc:docMk/>
            <pc:sldMk cId="3469505470" sldId="281"/>
            <ac:spMk id="2" creationId="{4AD20E0F-BCA6-4BA3-A328-FCB660D4F73A}"/>
          </ac:spMkLst>
        </pc:spChg>
        <pc:spChg chg="mod">
          <ac:chgData name="" userId="582c2755e694c970" providerId="LiveId" clId="{E5E13CFE-911E-4257-A2CB-EB7AEA01D7E5}" dt="2022-03-13T12:01:56.590" v="2062"/>
          <ac:spMkLst>
            <pc:docMk/>
            <pc:sldMk cId="3469505470" sldId="281"/>
            <ac:spMk id="3" creationId="{EC1F689F-7E0F-43E0-9312-BE4BD9B1BC3F}"/>
          </ac:spMkLst>
        </pc:spChg>
        <pc:spChg chg="add mod">
          <ac:chgData name="" userId="582c2755e694c970" providerId="LiveId" clId="{E5E13CFE-911E-4257-A2CB-EB7AEA01D7E5}" dt="2022-03-13T11:58:22.411" v="1878" actId="20577"/>
          <ac:spMkLst>
            <pc:docMk/>
            <pc:sldMk cId="3469505470" sldId="281"/>
            <ac:spMk id="4" creationId="{EB898C19-E732-4263-B6CF-87B8648A0E36}"/>
          </ac:spMkLst>
        </pc:spChg>
      </pc:sldChg>
      <pc:sldChg chg="addSp modSp add">
        <pc:chgData name="" userId="582c2755e694c970" providerId="LiveId" clId="{E5E13CFE-911E-4257-A2CB-EB7AEA01D7E5}" dt="2022-03-13T12:05:58.308" v="2168" actId="1076"/>
        <pc:sldMkLst>
          <pc:docMk/>
          <pc:sldMk cId="1989588859" sldId="282"/>
        </pc:sldMkLst>
        <pc:spChg chg="mod">
          <ac:chgData name="" userId="582c2755e694c970" providerId="LiveId" clId="{E5E13CFE-911E-4257-A2CB-EB7AEA01D7E5}" dt="2022-03-13T12:02:21.855" v="2083" actId="20577"/>
          <ac:spMkLst>
            <pc:docMk/>
            <pc:sldMk cId="1989588859" sldId="282"/>
            <ac:spMk id="2" creationId="{652DFCAA-AB8A-4A7A-8F08-0EEA95B97F0B}"/>
          </ac:spMkLst>
        </pc:spChg>
        <pc:spChg chg="mod">
          <ac:chgData name="" userId="582c2755e694c970" providerId="LiveId" clId="{E5E13CFE-911E-4257-A2CB-EB7AEA01D7E5}" dt="2022-03-13T12:05:51.593" v="2164" actId="1076"/>
          <ac:spMkLst>
            <pc:docMk/>
            <pc:sldMk cId="1989588859" sldId="282"/>
            <ac:spMk id="3" creationId="{2743DE6D-6835-40B7-8E72-90263A022B84}"/>
          </ac:spMkLst>
        </pc:spChg>
        <pc:picChg chg="add mod">
          <ac:chgData name="" userId="582c2755e694c970" providerId="LiveId" clId="{E5E13CFE-911E-4257-A2CB-EB7AEA01D7E5}" dt="2022-03-13T12:05:58.308" v="2168" actId="1076"/>
          <ac:picMkLst>
            <pc:docMk/>
            <pc:sldMk cId="1989588859" sldId="282"/>
            <ac:picMk id="1026" creationId="{9BA51C86-D0EB-44B7-9101-EDB88BF7D8A8}"/>
          </ac:picMkLst>
        </pc:picChg>
      </pc:sldChg>
      <pc:sldChg chg="addSp delSp modSp add">
        <pc:chgData name="" userId="582c2755e694c970" providerId="LiveId" clId="{E5E13CFE-911E-4257-A2CB-EB7AEA01D7E5}" dt="2022-03-14T00:58:39.314" v="2172" actId="1076"/>
        <pc:sldMkLst>
          <pc:docMk/>
          <pc:sldMk cId="1817529397" sldId="283"/>
        </pc:sldMkLst>
        <pc:spChg chg="mod">
          <ac:chgData name="" userId="582c2755e694c970" providerId="LiveId" clId="{E5E13CFE-911E-4257-A2CB-EB7AEA01D7E5}" dt="2022-03-14T00:57:48.246" v="2170"/>
          <ac:spMkLst>
            <pc:docMk/>
            <pc:sldMk cId="1817529397" sldId="283"/>
            <ac:spMk id="2" creationId="{09F50A3F-E59C-4848-B99C-A9282CB1B2FC}"/>
          </ac:spMkLst>
        </pc:spChg>
        <pc:spChg chg="del">
          <ac:chgData name="" userId="582c2755e694c970" providerId="LiveId" clId="{E5E13CFE-911E-4257-A2CB-EB7AEA01D7E5}" dt="2022-03-14T00:58:38.008" v="2171"/>
          <ac:spMkLst>
            <pc:docMk/>
            <pc:sldMk cId="1817529397" sldId="283"/>
            <ac:spMk id="3" creationId="{0F340C2D-6EE7-4E68-8D9F-697834364871}"/>
          </ac:spMkLst>
        </pc:spChg>
        <pc:picChg chg="add mod">
          <ac:chgData name="" userId="582c2755e694c970" providerId="LiveId" clId="{E5E13CFE-911E-4257-A2CB-EB7AEA01D7E5}" dt="2022-03-14T00:58:39.314" v="2172" actId="1076"/>
          <ac:picMkLst>
            <pc:docMk/>
            <pc:sldMk cId="1817529397" sldId="283"/>
            <ac:picMk id="4" creationId="{A7BE5538-46D3-46EA-8EEE-7FB1C1B8BB5F}"/>
          </ac:picMkLst>
        </pc:picChg>
      </pc:sldChg>
      <pc:sldChg chg="addSp delSp modSp add">
        <pc:chgData name="" userId="582c2755e694c970" providerId="LiveId" clId="{E5E13CFE-911E-4257-A2CB-EB7AEA01D7E5}" dt="2022-03-14T00:59:55.803" v="2179" actId="732"/>
        <pc:sldMkLst>
          <pc:docMk/>
          <pc:sldMk cId="4151419171" sldId="284"/>
        </pc:sldMkLst>
        <pc:spChg chg="add mod">
          <ac:chgData name="" userId="582c2755e694c970" providerId="LiveId" clId="{E5E13CFE-911E-4257-A2CB-EB7AEA01D7E5}" dt="2022-03-14T00:58:51.062" v="2174" actId="478"/>
          <ac:spMkLst>
            <pc:docMk/>
            <pc:sldMk cId="4151419171" sldId="284"/>
            <ac:spMk id="5" creationId="{3BAED3A3-329D-4808-9DC7-035E4A304B9C}"/>
          </ac:spMkLst>
        </pc:spChg>
        <pc:picChg chg="del">
          <ac:chgData name="" userId="582c2755e694c970" providerId="LiveId" clId="{E5E13CFE-911E-4257-A2CB-EB7AEA01D7E5}" dt="2022-03-14T00:58:51.062" v="2174" actId="478"/>
          <ac:picMkLst>
            <pc:docMk/>
            <pc:sldMk cId="4151419171" sldId="284"/>
            <ac:picMk id="4" creationId="{A7BE5538-46D3-46EA-8EEE-7FB1C1B8BB5F}"/>
          </ac:picMkLst>
        </pc:picChg>
        <pc:picChg chg="add mod modCrop">
          <ac:chgData name="" userId="582c2755e694c970" providerId="LiveId" clId="{E5E13CFE-911E-4257-A2CB-EB7AEA01D7E5}" dt="2022-03-14T00:59:55.803" v="2179" actId="732"/>
          <ac:picMkLst>
            <pc:docMk/>
            <pc:sldMk cId="4151419171" sldId="284"/>
            <ac:picMk id="6" creationId="{051A0553-CDDD-4A9C-83BB-7F422C156078}"/>
          </ac:picMkLst>
        </pc:picChg>
      </pc:sldChg>
      <pc:sldChg chg="addSp delSp add">
        <pc:chgData name="" userId="582c2755e694c970" providerId="LiveId" clId="{E5E13CFE-911E-4257-A2CB-EB7AEA01D7E5}" dt="2022-03-14T00:59:06.023" v="2178"/>
        <pc:sldMkLst>
          <pc:docMk/>
          <pc:sldMk cId="3430775906" sldId="285"/>
        </pc:sldMkLst>
        <pc:picChg chg="add">
          <ac:chgData name="" userId="582c2755e694c970" providerId="LiveId" clId="{E5E13CFE-911E-4257-A2CB-EB7AEA01D7E5}" dt="2022-03-14T00:59:06.023" v="2178"/>
          <ac:picMkLst>
            <pc:docMk/>
            <pc:sldMk cId="3430775906" sldId="285"/>
            <ac:picMk id="3" creationId="{CB318CD9-05CE-411B-832D-97BAEE8CD14A}"/>
          </ac:picMkLst>
        </pc:picChg>
        <pc:picChg chg="del">
          <ac:chgData name="" userId="582c2755e694c970" providerId="LiveId" clId="{E5E13CFE-911E-4257-A2CB-EB7AEA01D7E5}" dt="2022-03-14T00:58:58.058" v="2177" actId="478"/>
          <ac:picMkLst>
            <pc:docMk/>
            <pc:sldMk cId="3430775906" sldId="285"/>
            <ac:picMk id="6" creationId="{051A0553-CDDD-4A9C-83BB-7F422C156078}"/>
          </ac:picMkLst>
        </pc:picChg>
      </pc:sldChg>
      <pc:sldChg chg="addSp modSp add ord modNotesTx">
        <pc:chgData name="" userId="582c2755e694c970" providerId="LiveId" clId="{E5E13CFE-911E-4257-A2CB-EB7AEA01D7E5}" dt="2022-03-14T01:11:37.212" v="2341"/>
        <pc:sldMkLst>
          <pc:docMk/>
          <pc:sldMk cId="3455564291" sldId="286"/>
        </pc:sldMkLst>
        <pc:spChg chg="mod">
          <ac:chgData name="" userId="582c2755e694c970" providerId="LiveId" clId="{E5E13CFE-911E-4257-A2CB-EB7AEA01D7E5}" dt="2022-03-14T01:00:23.220" v="2181"/>
          <ac:spMkLst>
            <pc:docMk/>
            <pc:sldMk cId="3455564291" sldId="286"/>
            <ac:spMk id="2" creationId="{D1B2A757-CDA4-429F-912A-0D5B4401A600}"/>
          </ac:spMkLst>
        </pc:spChg>
        <pc:spChg chg="mod">
          <ac:chgData name="" userId="582c2755e694c970" providerId="LiveId" clId="{E5E13CFE-911E-4257-A2CB-EB7AEA01D7E5}" dt="2022-03-14T01:11:37.212" v="2341"/>
          <ac:spMkLst>
            <pc:docMk/>
            <pc:sldMk cId="3455564291" sldId="286"/>
            <ac:spMk id="3" creationId="{F92BB5BD-0F43-466B-B42E-5C28B77EEE81}"/>
          </ac:spMkLst>
        </pc:spChg>
        <pc:picChg chg="add mod">
          <ac:chgData name="" userId="582c2755e694c970" providerId="LiveId" clId="{E5E13CFE-911E-4257-A2CB-EB7AEA01D7E5}" dt="2022-03-14T01:06:58.545" v="2303" actId="1076"/>
          <ac:picMkLst>
            <pc:docMk/>
            <pc:sldMk cId="3455564291" sldId="286"/>
            <ac:picMk id="4" creationId="{B05DA0A1-20A4-43B2-A800-F412B2FCA454}"/>
          </ac:picMkLst>
        </pc:picChg>
      </pc:sldChg>
      <pc:sldChg chg="addSp delSp modSp add ord">
        <pc:chgData name="" userId="582c2755e694c970" providerId="LiveId" clId="{E5E13CFE-911E-4257-A2CB-EB7AEA01D7E5}" dt="2022-03-14T01:12:13.898" v="2355" actId="20577"/>
        <pc:sldMkLst>
          <pc:docMk/>
          <pc:sldMk cId="1111940149" sldId="287"/>
        </pc:sldMkLst>
        <pc:spChg chg="mod">
          <ac:chgData name="" userId="582c2755e694c970" providerId="LiveId" clId="{E5E13CFE-911E-4257-A2CB-EB7AEA01D7E5}" dt="2022-03-14T01:12:13.898" v="2355" actId="20577"/>
          <ac:spMkLst>
            <pc:docMk/>
            <pc:sldMk cId="1111940149" sldId="287"/>
            <ac:spMk id="3" creationId="{F92BB5BD-0F43-466B-B42E-5C28B77EEE81}"/>
          </ac:spMkLst>
        </pc:spChg>
        <pc:picChg chg="del">
          <ac:chgData name="" userId="582c2755e694c970" providerId="LiveId" clId="{E5E13CFE-911E-4257-A2CB-EB7AEA01D7E5}" dt="2022-03-14T01:07:13.833" v="2305" actId="478"/>
          <ac:picMkLst>
            <pc:docMk/>
            <pc:sldMk cId="1111940149" sldId="287"/>
            <ac:picMk id="4" creationId="{B05DA0A1-20A4-43B2-A800-F412B2FCA454}"/>
          </ac:picMkLst>
        </pc:picChg>
        <pc:picChg chg="add mod">
          <ac:chgData name="" userId="582c2755e694c970" providerId="LiveId" clId="{E5E13CFE-911E-4257-A2CB-EB7AEA01D7E5}" dt="2022-03-14T01:07:17.340" v="2307" actId="1076"/>
          <ac:picMkLst>
            <pc:docMk/>
            <pc:sldMk cId="1111940149" sldId="287"/>
            <ac:picMk id="5" creationId="{5F7BF6BE-93B6-42A5-B43D-4DDB5D94A233}"/>
          </ac:picMkLst>
        </pc:picChg>
      </pc:sldChg>
      <pc:sldChg chg="addSp delSp modSp add">
        <pc:chgData name="" userId="582c2755e694c970" providerId="LiveId" clId="{E5E13CFE-911E-4257-A2CB-EB7AEA01D7E5}" dt="2022-03-14T01:14:07.731" v="2398" actId="207"/>
        <pc:sldMkLst>
          <pc:docMk/>
          <pc:sldMk cId="976924674" sldId="288"/>
        </pc:sldMkLst>
        <pc:spChg chg="mod">
          <ac:chgData name="" userId="582c2755e694c970" providerId="LiveId" clId="{E5E13CFE-911E-4257-A2CB-EB7AEA01D7E5}" dt="2022-03-14T01:12:33.485" v="2358"/>
          <ac:spMkLst>
            <pc:docMk/>
            <pc:sldMk cId="976924674" sldId="288"/>
            <ac:spMk id="2" creationId="{D1B2A757-CDA4-429F-912A-0D5B4401A600}"/>
          </ac:spMkLst>
        </pc:spChg>
        <pc:spChg chg="mod">
          <ac:chgData name="" userId="582c2755e694c970" providerId="LiveId" clId="{E5E13CFE-911E-4257-A2CB-EB7AEA01D7E5}" dt="2022-03-14T01:14:07.731" v="2398" actId="207"/>
          <ac:spMkLst>
            <pc:docMk/>
            <pc:sldMk cId="976924674" sldId="288"/>
            <ac:spMk id="3" creationId="{F92BB5BD-0F43-466B-B42E-5C28B77EEE81}"/>
          </ac:spMkLst>
        </pc:spChg>
        <pc:picChg chg="add mod">
          <ac:chgData name="" userId="582c2755e694c970" providerId="LiveId" clId="{E5E13CFE-911E-4257-A2CB-EB7AEA01D7E5}" dt="2022-03-14T01:12:51.656" v="2361" actId="1076"/>
          <ac:picMkLst>
            <pc:docMk/>
            <pc:sldMk cId="976924674" sldId="288"/>
            <ac:picMk id="4" creationId="{F3176D35-E84C-4367-B88A-4FE87D4128E9}"/>
          </ac:picMkLst>
        </pc:picChg>
        <pc:picChg chg="del">
          <ac:chgData name="" userId="582c2755e694c970" providerId="LiveId" clId="{E5E13CFE-911E-4257-A2CB-EB7AEA01D7E5}" dt="2022-03-14T01:12:47.959" v="2359" actId="478"/>
          <ac:picMkLst>
            <pc:docMk/>
            <pc:sldMk cId="976924674" sldId="288"/>
            <ac:picMk id="5" creationId="{5F7BF6BE-93B6-42A5-B43D-4DDB5D94A233}"/>
          </ac:picMkLst>
        </pc:picChg>
      </pc:sldChg>
      <pc:sldChg chg="addSp delSp modSp add">
        <pc:chgData name="" userId="582c2755e694c970" providerId="LiveId" clId="{E5E13CFE-911E-4257-A2CB-EB7AEA01D7E5}" dt="2022-03-14T01:17:12.630" v="2426" actId="1076"/>
        <pc:sldMkLst>
          <pc:docMk/>
          <pc:sldMk cId="448209555" sldId="289"/>
        </pc:sldMkLst>
        <pc:spChg chg="mod">
          <ac:chgData name="" userId="582c2755e694c970" providerId="LiveId" clId="{E5E13CFE-911E-4257-A2CB-EB7AEA01D7E5}" dt="2022-03-14T01:15:23.539" v="2408" actId="20577"/>
          <ac:spMkLst>
            <pc:docMk/>
            <pc:sldMk cId="448209555" sldId="289"/>
            <ac:spMk id="2" creationId="{D1B2A757-CDA4-429F-912A-0D5B4401A600}"/>
          </ac:spMkLst>
        </pc:spChg>
        <pc:spChg chg="mod">
          <ac:chgData name="" userId="582c2755e694c970" providerId="LiveId" clId="{E5E13CFE-911E-4257-A2CB-EB7AEA01D7E5}" dt="2022-03-14T01:15:49.244" v="2411" actId="207"/>
          <ac:spMkLst>
            <pc:docMk/>
            <pc:sldMk cId="448209555" sldId="289"/>
            <ac:spMk id="3" creationId="{F92BB5BD-0F43-466B-B42E-5C28B77EEE81}"/>
          </ac:spMkLst>
        </pc:spChg>
        <pc:spChg chg="add mod">
          <ac:chgData name="" userId="582c2755e694c970" providerId="LiveId" clId="{E5E13CFE-911E-4257-A2CB-EB7AEA01D7E5}" dt="2022-03-14T01:16:45.578" v="2417" actId="1076"/>
          <ac:spMkLst>
            <pc:docMk/>
            <pc:sldMk cId="448209555" sldId="289"/>
            <ac:spMk id="7" creationId="{5B9C3419-47E3-4256-B34B-1FA9D550926D}"/>
          </ac:spMkLst>
        </pc:spChg>
        <pc:spChg chg="add mod">
          <ac:chgData name="" userId="582c2755e694c970" providerId="LiveId" clId="{E5E13CFE-911E-4257-A2CB-EB7AEA01D7E5}" dt="2022-03-14T01:16:49.135" v="2419" actId="1076"/>
          <ac:spMkLst>
            <pc:docMk/>
            <pc:sldMk cId="448209555" sldId="289"/>
            <ac:spMk id="8" creationId="{1B88B052-7CDB-4F5F-87A6-CCE8B1A72B4A}"/>
          </ac:spMkLst>
        </pc:spChg>
        <pc:spChg chg="add del mod">
          <ac:chgData name="" userId="582c2755e694c970" providerId="LiveId" clId="{E5E13CFE-911E-4257-A2CB-EB7AEA01D7E5}" dt="2022-03-14T01:16:55.398" v="2422"/>
          <ac:spMkLst>
            <pc:docMk/>
            <pc:sldMk cId="448209555" sldId="289"/>
            <ac:spMk id="9" creationId="{952F2306-DEC3-4E4D-A5C2-CBD41B5347E1}"/>
          </ac:spMkLst>
        </pc:spChg>
        <pc:spChg chg="add mod">
          <ac:chgData name="" userId="582c2755e694c970" providerId="LiveId" clId="{E5E13CFE-911E-4257-A2CB-EB7AEA01D7E5}" dt="2022-03-14T01:17:12.630" v="2426" actId="1076"/>
          <ac:spMkLst>
            <pc:docMk/>
            <pc:sldMk cId="448209555" sldId="289"/>
            <ac:spMk id="10" creationId="{5FE3EE5D-CE32-4F5A-8AA7-5ABC9C78B940}"/>
          </ac:spMkLst>
        </pc:spChg>
        <pc:picChg chg="add mod modCrop">
          <ac:chgData name="" userId="582c2755e694c970" providerId="LiveId" clId="{E5E13CFE-911E-4257-A2CB-EB7AEA01D7E5}" dt="2022-03-14T01:16:40.311" v="2416" actId="1076"/>
          <ac:picMkLst>
            <pc:docMk/>
            <pc:sldMk cId="448209555" sldId="289"/>
            <ac:picMk id="4" creationId="{7EA0A743-EB1C-4659-9D81-866418421720}"/>
          </ac:picMkLst>
        </pc:picChg>
        <pc:picChg chg="del">
          <ac:chgData name="" userId="582c2755e694c970" providerId="LiveId" clId="{E5E13CFE-911E-4257-A2CB-EB7AEA01D7E5}" dt="2022-03-14T01:14:44.107" v="2399" actId="478"/>
          <ac:picMkLst>
            <pc:docMk/>
            <pc:sldMk cId="448209555" sldId="289"/>
            <ac:picMk id="5" creationId="{5F7BF6BE-93B6-42A5-B43D-4DDB5D94A233}"/>
          </ac:picMkLst>
        </pc:picChg>
        <pc:picChg chg="add mod">
          <ac:chgData name="" userId="582c2755e694c970" providerId="LiveId" clId="{E5E13CFE-911E-4257-A2CB-EB7AEA01D7E5}" dt="2022-03-14T01:15:13.190" v="2405" actId="1076"/>
          <ac:picMkLst>
            <pc:docMk/>
            <pc:sldMk cId="448209555" sldId="289"/>
            <ac:picMk id="6" creationId="{2E30A922-72FA-43D8-A0D1-1DD136848FD8}"/>
          </ac:picMkLst>
        </pc:picChg>
      </pc:sldChg>
      <pc:sldChg chg="addSp modSp add">
        <pc:chgData name="" userId="582c2755e694c970" providerId="LiveId" clId="{E5E13CFE-911E-4257-A2CB-EB7AEA01D7E5}" dt="2022-03-14T01:18:22.837" v="2437" actId="14100"/>
        <pc:sldMkLst>
          <pc:docMk/>
          <pc:sldMk cId="3300395840" sldId="290"/>
        </pc:sldMkLst>
        <pc:spChg chg="mod">
          <ac:chgData name="" userId="582c2755e694c970" providerId="LiveId" clId="{E5E13CFE-911E-4257-A2CB-EB7AEA01D7E5}" dt="2022-03-14T01:17:28.951" v="2428"/>
          <ac:spMkLst>
            <pc:docMk/>
            <pc:sldMk cId="3300395840" sldId="290"/>
            <ac:spMk id="2" creationId="{B53B1034-382C-4393-9476-434803A54345}"/>
          </ac:spMkLst>
        </pc:spChg>
        <pc:spChg chg="mod">
          <ac:chgData name="" userId="582c2755e694c970" providerId="LiveId" clId="{E5E13CFE-911E-4257-A2CB-EB7AEA01D7E5}" dt="2022-03-14T01:18:22.837" v="2437" actId="14100"/>
          <ac:spMkLst>
            <pc:docMk/>
            <pc:sldMk cId="3300395840" sldId="290"/>
            <ac:spMk id="3" creationId="{8FC3B229-3CBA-42B6-B6D2-D066CBEFE604}"/>
          </ac:spMkLst>
        </pc:spChg>
        <pc:picChg chg="add mod">
          <ac:chgData name="" userId="582c2755e694c970" providerId="LiveId" clId="{E5E13CFE-911E-4257-A2CB-EB7AEA01D7E5}" dt="2022-03-14T01:18:20.756" v="2436" actId="1076"/>
          <ac:picMkLst>
            <pc:docMk/>
            <pc:sldMk cId="3300395840" sldId="290"/>
            <ac:picMk id="4" creationId="{F5066B95-D9AE-457F-8F6A-E677BE64CBD3}"/>
          </ac:picMkLst>
        </pc:picChg>
      </pc:sldChg>
      <pc:sldChg chg="addSp delSp modSp add">
        <pc:chgData name="" userId="582c2755e694c970" providerId="LiveId" clId="{E5E13CFE-911E-4257-A2CB-EB7AEA01D7E5}" dt="2022-03-14T01:20:05.166" v="2478" actId="20577"/>
        <pc:sldMkLst>
          <pc:docMk/>
          <pc:sldMk cId="2009372804" sldId="291"/>
        </pc:sldMkLst>
        <pc:spChg chg="mod">
          <ac:chgData name="" userId="582c2755e694c970" providerId="LiveId" clId="{E5E13CFE-911E-4257-A2CB-EB7AEA01D7E5}" dt="2022-03-14T01:20:05.166" v="2478" actId="20577"/>
          <ac:spMkLst>
            <pc:docMk/>
            <pc:sldMk cId="2009372804" sldId="291"/>
            <ac:spMk id="3" creationId="{8FC3B229-3CBA-42B6-B6D2-D066CBEFE604}"/>
          </ac:spMkLst>
        </pc:spChg>
        <pc:picChg chg="del">
          <ac:chgData name="" userId="582c2755e694c970" providerId="LiveId" clId="{E5E13CFE-911E-4257-A2CB-EB7AEA01D7E5}" dt="2022-03-14T01:18:40.144" v="2439" actId="478"/>
          <ac:picMkLst>
            <pc:docMk/>
            <pc:sldMk cId="2009372804" sldId="291"/>
            <ac:picMk id="4" creationId="{F5066B95-D9AE-457F-8F6A-E677BE64CBD3}"/>
          </ac:picMkLst>
        </pc:picChg>
        <pc:picChg chg="add mod">
          <ac:chgData name="" userId="582c2755e694c970" providerId="LiveId" clId="{E5E13CFE-911E-4257-A2CB-EB7AEA01D7E5}" dt="2022-03-14T01:18:43.370" v="2441" actId="1076"/>
          <ac:picMkLst>
            <pc:docMk/>
            <pc:sldMk cId="2009372804" sldId="291"/>
            <ac:picMk id="5" creationId="{C28F613A-CE30-4574-B283-AA557DB9FB60}"/>
          </ac:picMkLst>
        </pc:picChg>
      </pc:sldChg>
      <pc:sldChg chg="addSp delSp modSp add">
        <pc:chgData name="" userId="582c2755e694c970" providerId="LiveId" clId="{E5E13CFE-911E-4257-A2CB-EB7AEA01D7E5}" dt="2022-03-14T01:24:37.154" v="2555" actId="20577"/>
        <pc:sldMkLst>
          <pc:docMk/>
          <pc:sldMk cId="3683147514" sldId="292"/>
        </pc:sldMkLst>
        <pc:spChg chg="mod">
          <ac:chgData name="" userId="582c2755e694c970" providerId="LiveId" clId="{E5E13CFE-911E-4257-A2CB-EB7AEA01D7E5}" dt="2022-03-14T01:21:20.059" v="2482" actId="20577"/>
          <ac:spMkLst>
            <pc:docMk/>
            <pc:sldMk cId="3683147514" sldId="292"/>
            <ac:spMk id="2" creationId="{B14059FB-C5C3-4A78-BA41-E16B83852646}"/>
          </ac:spMkLst>
        </pc:spChg>
        <pc:spChg chg="add mod">
          <ac:chgData name="" userId="582c2755e694c970" providerId="LiveId" clId="{E5E13CFE-911E-4257-A2CB-EB7AEA01D7E5}" dt="2022-03-14T01:24:37.154" v="2555" actId="20577"/>
          <ac:spMkLst>
            <pc:docMk/>
            <pc:sldMk cId="3683147514" sldId="292"/>
            <ac:spMk id="6" creationId="{49D0457C-193D-48E9-A0E2-D9548CF9486F}"/>
          </ac:spMkLst>
        </pc:spChg>
        <pc:spChg chg="mod">
          <ac:chgData name="" userId="582c2755e694c970" providerId="LiveId" clId="{E5E13CFE-911E-4257-A2CB-EB7AEA01D7E5}" dt="2022-03-14T01:21:57.262" v="2485"/>
          <ac:spMkLst>
            <pc:docMk/>
            <pc:sldMk cId="3683147514" sldId="292"/>
            <ac:spMk id="7" creationId="{46A9B80A-4B87-440C-978C-F03424D50A31}"/>
          </ac:spMkLst>
        </pc:spChg>
        <pc:spChg chg="add del">
          <ac:chgData name="" userId="582c2755e694c970" providerId="LiveId" clId="{E5E13CFE-911E-4257-A2CB-EB7AEA01D7E5}" dt="2022-03-14T01:22:08.499" v="2490"/>
          <ac:spMkLst>
            <pc:docMk/>
            <pc:sldMk cId="3683147514" sldId="292"/>
            <ac:spMk id="8" creationId="{174FCA0F-7F2A-4A4F-BDE8-234954EA7777}"/>
          </ac:spMkLst>
        </pc:spChg>
        <pc:picChg chg="del">
          <ac:chgData name="" userId="582c2755e694c970" providerId="LiveId" clId="{E5E13CFE-911E-4257-A2CB-EB7AEA01D7E5}" dt="2022-03-14T01:21:30.093" v="2483" actId="478"/>
          <ac:picMkLst>
            <pc:docMk/>
            <pc:sldMk cId="3683147514" sldId="292"/>
            <ac:picMk id="3" creationId="{9628EE4D-379B-4FC1-AD36-6B4E78AC6BF2}"/>
          </ac:picMkLst>
        </pc:picChg>
        <pc:picChg chg="add">
          <ac:chgData name="" userId="582c2755e694c970" providerId="LiveId" clId="{E5E13CFE-911E-4257-A2CB-EB7AEA01D7E5}" dt="2022-03-14T01:21:32.268" v="2484"/>
          <ac:picMkLst>
            <pc:docMk/>
            <pc:sldMk cId="3683147514" sldId="292"/>
            <ac:picMk id="4" creationId="{20623D44-4580-4E5E-AE0A-0A874799CEF4}"/>
          </ac:picMkLst>
        </pc:picChg>
      </pc:sldChg>
      <pc:sldChg chg="addSp delSp modSp add">
        <pc:chgData name="" userId="582c2755e694c970" providerId="LiveId" clId="{E5E13CFE-911E-4257-A2CB-EB7AEA01D7E5}" dt="2022-03-14T01:28:42.862" v="2593" actId="20577"/>
        <pc:sldMkLst>
          <pc:docMk/>
          <pc:sldMk cId="128090519" sldId="293"/>
        </pc:sldMkLst>
        <pc:spChg chg="add mod">
          <ac:chgData name="" userId="582c2755e694c970" providerId="LiveId" clId="{E5E13CFE-911E-4257-A2CB-EB7AEA01D7E5}" dt="2022-03-14T01:27:35.993" v="2586" actId="403"/>
          <ac:spMkLst>
            <pc:docMk/>
            <pc:sldMk cId="128090519" sldId="293"/>
            <ac:spMk id="5" creationId="{E33E6899-26B7-4F4E-AB50-2C33CD43E8AC}"/>
          </ac:spMkLst>
        </pc:spChg>
        <pc:spChg chg="mod">
          <ac:chgData name="" userId="582c2755e694c970" providerId="LiveId" clId="{E5E13CFE-911E-4257-A2CB-EB7AEA01D7E5}" dt="2022-03-14T01:28:42.862" v="2593" actId="20577"/>
          <ac:spMkLst>
            <pc:docMk/>
            <pc:sldMk cId="128090519" sldId="293"/>
            <ac:spMk id="6" creationId="{49D0457C-193D-48E9-A0E2-D9548CF9486F}"/>
          </ac:spMkLst>
        </pc:spChg>
        <pc:picChg chg="add mod">
          <ac:chgData name="" userId="582c2755e694c970" providerId="LiveId" clId="{E5E13CFE-911E-4257-A2CB-EB7AEA01D7E5}" dt="2022-03-14T01:26:54.895" v="2575" actId="1076"/>
          <ac:picMkLst>
            <pc:docMk/>
            <pc:sldMk cId="128090519" sldId="293"/>
            <ac:picMk id="3" creationId="{9AF1D4E4-FC56-485B-B620-4B116385735B}"/>
          </ac:picMkLst>
        </pc:picChg>
        <pc:picChg chg="del">
          <ac:chgData name="" userId="582c2755e694c970" providerId="LiveId" clId="{E5E13CFE-911E-4257-A2CB-EB7AEA01D7E5}" dt="2022-03-14T01:24:55.803" v="2557" actId="478"/>
          <ac:picMkLst>
            <pc:docMk/>
            <pc:sldMk cId="128090519" sldId="293"/>
            <ac:picMk id="4" creationId="{20623D44-4580-4E5E-AE0A-0A874799CEF4}"/>
          </ac:picMkLst>
        </pc:picChg>
      </pc:sldChg>
      <pc:sldChg chg="modSp add">
        <pc:chgData name="" userId="582c2755e694c970" providerId="LiveId" clId="{E5E13CFE-911E-4257-A2CB-EB7AEA01D7E5}" dt="2022-03-14T01:35:07.756" v="2731" actId="5793"/>
        <pc:sldMkLst>
          <pc:docMk/>
          <pc:sldMk cId="1330680151" sldId="294"/>
        </pc:sldMkLst>
        <pc:spChg chg="mod">
          <ac:chgData name="" userId="582c2755e694c970" providerId="LiveId" clId="{E5E13CFE-911E-4257-A2CB-EB7AEA01D7E5}" dt="2022-03-14T01:29:19.565" v="2596"/>
          <ac:spMkLst>
            <pc:docMk/>
            <pc:sldMk cId="1330680151" sldId="294"/>
            <ac:spMk id="2" creationId="{4ADEE21A-D130-4458-B597-4458F0054E00}"/>
          </ac:spMkLst>
        </pc:spChg>
        <pc:spChg chg="mod">
          <ac:chgData name="" userId="582c2755e694c970" providerId="LiveId" clId="{E5E13CFE-911E-4257-A2CB-EB7AEA01D7E5}" dt="2022-03-14T01:35:07.756" v="2731" actId="5793"/>
          <ac:spMkLst>
            <pc:docMk/>
            <pc:sldMk cId="1330680151" sldId="294"/>
            <ac:spMk id="3" creationId="{15AF819E-B211-4CFD-AD96-127BB7817BEC}"/>
          </ac:spMkLst>
        </pc:spChg>
      </pc:sldChg>
      <pc:sldChg chg="modSp add">
        <pc:chgData name="" userId="582c2755e694c970" providerId="LiveId" clId="{E5E13CFE-911E-4257-A2CB-EB7AEA01D7E5}" dt="2022-03-14T01:36:39.790" v="2759" actId="20577"/>
        <pc:sldMkLst>
          <pc:docMk/>
          <pc:sldMk cId="1035982844" sldId="295"/>
        </pc:sldMkLst>
        <pc:spChg chg="mod">
          <ac:chgData name="" userId="582c2755e694c970" providerId="LiveId" clId="{E5E13CFE-911E-4257-A2CB-EB7AEA01D7E5}" dt="2022-03-14T01:36:39.790" v="2759" actId="20577"/>
          <ac:spMkLst>
            <pc:docMk/>
            <pc:sldMk cId="1035982844" sldId="295"/>
            <ac:spMk id="3" creationId="{15AF819E-B211-4CFD-AD96-127BB7817B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243820-6070-47E0-9C8B-D48E2843991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2022/3/14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52E910-2E35-4930-B00B-3B9C3DCF5D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着深度学习的进展，对深度神经网络这种黑箱分类器进行解释变得越来越重要。人们希望了解，深度网络（究竟是用什么特征分类的？究竟是物体的核心特征，还是仅仅看了一些无关紧要的部分？在深度网络分类错误时，如著名的</a:t>
            </a:r>
            <a:r>
              <a:rPr lang="en-US" altLang="zh-CN" dirty="0"/>
              <a:t>Tesla</a:t>
            </a:r>
            <a:r>
              <a:rPr lang="zh-CN" altLang="en-US" dirty="0"/>
              <a:t>佛罗里达撞车事故，自动驾驶将前方的卡车识别成天空时，它们究竟使用了什么样的特征？有什么方法可以“</a:t>
            </a:r>
            <a:r>
              <a:rPr lang="en-US" altLang="zh-CN" dirty="0"/>
              <a:t>debug”</a:t>
            </a:r>
            <a:r>
              <a:rPr lang="zh-CN" altLang="en-US" dirty="0"/>
              <a:t>深度神经网络，看一看它们做出分类的依据是否符合人类的直观想象？</a:t>
            </a:r>
          </a:p>
        </p:txBody>
      </p:sp>
    </p:spTree>
    <p:extLst>
      <p:ext uri="{BB962C8B-B14F-4D97-AF65-F5344CB8AC3E}">
        <p14:creationId xmlns:p14="http://schemas.microsoft.com/office/powerpoint/2010/main" val="3467209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靠人类去理解解释是困难的</a:t>
            </a:r>
            <a:endParaRPr lang="en-US" altLang="zh-CN" dirty="0"/>
          </a:p>
          <a:p>
            <a:r>
              <a:rPr lang="zh-CN" altLang="en-US" dirty="0"/>
              <a:t>展示标签可能会导致人类过度依赖机器</a:t>
            </a:r>
          </a:p>
        </p:txBody>
      </p:sp>
    </p:spTree>
    <p:extLst>
      <p:ext uri="{BB962C8B-B14F-4D97-AF65-F5344CB8AC3E}">
        <p14:creationId xmlns:p14="http://schemas.microsoft.com/office/powerpoint/2010/main" val="134574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在计算机视觉中，我们可以通过计算</a:t>
            </a:r>
            <a:r>
              <a:rPr lang="en-US" altLang="zh-CN" dirty="0"/>
              <a:t>heatmap</a:t>
            </a:r>
            <a:r>
              <a:rPr lang="zh-CN" altLang="en-US" dirty="0"/>
              <a:t>对深度神经网络的预测分类结果进行可视化解释。来自俄勒冈州立大学机器人技术与智能系统研究所（</a:t>
            </a:r>
            <a:r>
              <a:rPr lang="en-US" altLang="zh-CN" dirty="0" err="1"/>
              <a:t>CoRIS</a:t>
            </a:r>
            <a:r>
              <a:rPr lang="zh-CN" altLang="en-US" dirty="0"/>
              <a:t>）和腾讯</a:t>
            </a:r>
            <a:r>
              <a:rPr lang="en-US" altLang="zh-CN" dirty="0"/>
              <a:t>PCG</a:t>
            </a:r>
            <a:r>
              <a:rPr lang="zh-CN" altLang="en-US" dirty="0"/>
              <a:t>应用研究中心（</a:t>
            </a:r>
            <a:r>
              <a:rPr lang="en-US" altLang="zh-CN" dirty="0"/>
              <a:t>ARC</a:t>
            </a:r>
            <a:r>
              <a:rPr lang="zh-CN" altLang="en-US" dirty="0"/>
              <a:t>）的研究者提出了一种基于积分梯度优化的深度神经网络可视化方法</a:t>
            </a:r>
            <a:r>
              <a:rPr lang="en-US" altLang="zh-CN" dirty="0"/>
              <a:t>IGOS</a:t>
            </a:r>
            <a:r>
              <a:rPr lang="zh-CN" altLang="en-US" dirty="0"/>
              <a:t>，用来计算</a:t>
            </a:r>
            <a:r>
              <a:rPr lang="en-US" altLang="zh-CN" dirty="0"/>
              <a:t>heatmap</a:t>
            </a:r>
            <a:r>
              <a:rPr lang="zh-CN" altLang="en-US" dirty="0"/>
              <a:t>。</a:t>
            </a:r>
            <a:r>
              <a:rPr lang="en-US" altLang="zh-CN" dirty="0"/>
              <a:t>Heatmap</a:t>
            </a:r>
            <a:r>
              <a:rPr lang="zh-CN" altLang="en-US" dirty="0"/>
              <a:t>标出了输入图像中的哪些部分对于深度神经网络的输出影响最大，如图</a:t>
            </a:r>
            <a:r>
              <a:rPr lang="en-US" altLang="zh-CN" dirty="0"/>
              <a:t>1</a:t>
            </a:r>
            <a:r>
              <a:rPr lang="zh-CN" altLang="en-US" dirty="0"/>
              <a:t>所示，深度神经网络对于原图的分类结果是‘</a:t>
            </a:r>
            <a:r>
              <a:rPr lang="en-US" altLang="zh-CN" dirty="0"/>
              <a:t>dalmatian’ (</a:t>
            </a:r>
            <a:r>
              <a:rPr lang="zh-CN" altLang="en-US" dirty="0"/>
              <a:t>斑点狗</a:t>
            </a:r>
            <a:r>
              <a:rPr lang="en-US" altLang="zh-CN" dirty="0"/>
              <a:t>)</a:t>
            </a:r>
            <a:r>
              <a:rPr lang="zh-CN" altLang="en-US" dirty="0"/>
              <a:t>，通过利用</a:t>
            </a:r>
            <a:r>
              <a:rPr lang="en-US" altLang="zh-CN" dirty="0"/>
              <a:t>IGOS</a:t>
            </a:r>
            <a:r>
              <a:rPr lang="zh-CN" altLang="en-US" dirty="0"/>
              <a:t>计算出</a:t>
            </a:r>
            <a:r>
              <a:rPr lang="en-US" altLang="zh-CN" dirty="0"/>
              <a:t>heatmap</a:t>
            </a:r>
            <a:r>
              <a:rPr lang="zh-CN" altLang="en-US" dirty="0"/>
              <a:t>我们可以看出深度网络做分类的依据是什么。显然，原图的狗的面部和腿部是模型做出‘</a:t>
            </a:r>
            <a:r>
              <a:rPr lang="en-US" altLang="zh-CN" dirty="0"/>
              <a:t>dalmatian’</a:t>
            </a:r>
            <a:r>
              <a:rPr lang="zh-CN" altLang="en-US" dirty="0"/>
              <a:t>分类的最重要的部分。</a:t>
            </a:r>
          </a:p>
        </p:txBody>
      </p:sp>
    </p:spTree>
    <p:extLst>
      <p:ext uri="{BB962C8B-B14F-4D97-AF65-F5344CB8AC3E}">
        <p14:creationId xmlns:p14="http://schemas.microsoft.com/office/powerpoint/2010/main" val="449540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把梯度后向传播到输入图像</a:t>
            </a:r>
          </a:p>
        </p:txBody>
      </p:sp>
    </p:spTree>
    <p:extLst>
      <p:ext uri="{BB962C8B-B14F-4D97-AF65-F5344CB8AC3E}">
        <p14:creationId xmlns:p14="http://schemas.microsoft.com/office/powerpoint/2010/main" val="172179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把梯度后向传播到输入图像</a:t>
            </a:r>
          </a:p>
        </p:txBody>
      </p:sp>
    </p:spTree>
    <p:extLst>
      <p:ext uri="{BB962C8B-B14F-4D97-AF65-F5344CB8AC3E}">
        <p14:creationId xmlns:p14="http://schemas.microsoft.com/office/powerpoint/2010/main" val="290587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优点：求解过程更快，避免陷入局部最优解</a:t>
            </a:r>
            <a:endParaRPr lang="en-US" altLang="zh-CN" dirty="0"/>
          </a:p>
          <a:p>
            <a:r>
              <a:rPr lang="zh-CN" altLang="en-US" dirty="0"/>
              <a:t>缺点：如果</a:t>
            </a:r>
            <a:r>
              <a:rPr lang="en-US" altLang="zh-CN" dirty="0"/>
              <a:t>baseline</a:t>
            </a:r>
            <a:r>
              <a:rPr lang="zh-CN" altLang="en-US" dirty="0"/>
              <a:t>和</a:t>
            </a:r>
            <a:r>
              <a:rPr lang="en-US" altLang="zh-CN" dirty="0"/>
              <a:t>input</a:t>
            </a:r>
            <a:r>
              <a:rPr lang="zh-CN" altLang="en-US" dirty="0"/>
              <a:t>在某一特征上不同，但却具有不同的输出，那么这一特征应具有非零的归因。</a:t>
            </a:r>
            <a:r>
              <a:rPr lang="en-US" altLang="zh-CN" dirty="0"/>
              <a:t>Gradients</a:t>
            </a:r>
            <a:r>
              <a:rPr lang="zh-CN" altLang="en-US" dirty="0"/>
              <a:t>方法违反了这一性质</a:t>
            </a:r>
          </a:p>
        </p:txBody>
      </p:sp>
    </p:spTree>
    <p:extLst>
      <p:ext uri="{BB962C8B-B14F-4D97-AF65-F5344CB8AC3E}">
        <p14:creationId xmlns:p14="http://schemas.microsoft.com/office/powerpoint/2010/main" val="51768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605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靠人类去理解解释是困难的</a:t>
            </a:r>
            <a:endParaRPr lang="en-US" altLang="zh-CN" dirty="0"/>
          </a:p>
          <a:p>
            <a:r>
              <a:rPr lang="zh-CN" altLang="en-US" dirty="0"/>
              <a:t>展示标签可能会导致人类过度依赖机器</a:t>
            </a:r>
          </a:p>
        </p:txBody>
      </p:sp>
    </p:spTree>
    <p:extLst>
      <p:ext uri="{BB962C8B-B14F-4D97-AF65-F5344CB8AC3E}">
        <p14:creationId xmlns:p14="http://schemas.microsoft.com/office/powerpoint/2010/main" val="2719882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靠人类去理解解释是困难的</a:t>
            </a:r>
            <a:endParaRPr lang="en-US" altLang="zh-CN" dirty="0"/>
          </a:p>
          <a:p>
            <a:r>
              <a:rPr lang="zh-CN" altLang="en-US" dirty="0"/>
              <a:t>展示标签可能会导致人类过度依赖机器</a:t>
            </a:r>
          </a:p>
        </p:txBody>
      </p:sp>
    </p:spTree>
    <p:extLst>
      <p:ext uri="{BB962C8B-B14F-4D97-AF65-F5344CB8AC3E}">
        <p14:creationId xmlns:p14="http://schemas.microsoft.com/office/powerpoint/2010/main" val="388583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靠人类去理解解释是困难的</a:t>
            </a:r>
            <a:endParaRPr lang="en-US" altLang="zh-CN" dirty="0"/>
          </a:p>
          <a:p>
            <a:r>
              <a:rPr lang="zh-CN" altLang="en-US" dirty="0"/>
              <a:t>展示标签可能会导致人类过度依赖机器</a:t>
            </a:r>
          </a:p>
        </p:txBody>
      </p:sp>
    </p:spTree>
    <p:extLst>
      <p:ext uri="{BB962C8B-B14F-4D97-AF65-F5344CB8AC3E}">
        <p14:creationId xmlns:p14="http://schemas.microsoft.com/office/powerpoint/2010/main" val="417387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3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84988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 descr="4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84988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b" anchorCtr="0"/>
          <a:lstStyle/>
          <a:p>
            <a:pPr eaLnBrk="1" hangingPunct="1"/>
            <a:r>
              <a:rPr lang="en-US" altLang="zh-CN" kern="1200" dirty="0">
                <a:latin typeface="+mj-lt"/>
                <a:ea typeface="+mj-ea"/>
                <a:cs typeface="+mj-cs"/>
              </a:rPr>
              <a:t>Evaluating CV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099" name="文本占位符 2"/>
          <p:cNvSpPr>
            <a:spLocks noGrp="1"/>
          </p:cNvSpPr>
          <p:nvPr>
            <p:ph type="body" idx="1" hasCustomPrompt="1"/>
          </p:nvPr>
        </p:nvSpPr>
        <p:spPr>
          <a:noFill/>
          <a:ln>
            <a:noFill/>
          </a:ln>
        </p:spPr>
        <p:txBody>
          <a:bodyPr/>
          <a:lstStyle/>
          <a:p>
            <a:pPr algn="ctr" eaLnBrk="1" hangingPunct="1"/>
            <a:r>
              <a:rPr lang="en-US" altLang="zh-CN" kern="1200" dirty="0">
                <a:latin typeface="+mn-lt"/>
                <a:ea typeface="+mn-ea"/>
                <a:cs typeface="+mn-cs"/>
              </a:rPr>
              <a:t>Wenwen Qu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35D27-85C3-4997-91B5-943210EC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4A982B-FD4A-4C99-ACB6-42579B18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Integrated-Gradients Optimized Saliency</a:t>
            </a:r>
          </a:p>
          <a:p>
            <a:r>
              <a:rPr lang="en-US" altLang="zh-CN" dirty="0">
                <a:highlight>
                  <a:srgbClr val="FF0000"/>
                </a:highlight>
              </a:rPr>
              <a:t>Optimize a mask using the integrated gradients</a:t>
            </a:r>
          </a:p>
          <a:p>
            <a:r>
              <a:rPr lang="en-US" altLang="zh-CN" dirty="0"/>
              <a:t>Add Noise to avoided generating adversarial masks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42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85DDD-2B7F-4E45-ACA4-4244DBB0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IGOS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F9B78B-F01E-476F-95AF-514F8371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highlight>
                      <a:srgbClr val="FF0000"/>
                    </a:highlight>
                  </a:rPr>
                  <a:t>Optimize the mask </a:t>
                </a:r>
                <a:r>
                  <a:rPr lang="en-US" altLang="zh-CN" b="1" i="1" dirty="0">
                    <a:highlight>
                      <a:srgbClr val="FF0000"/>
                    </a:highlight>
                  </a:rPr>
                  <a:t>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原图像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基线图（</a:t>
                </a:r>
                <a:r>
                  <a:rPr lang="en-US" altLang="zh-CN" dirty="0"/>
                  <a:t>baseline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对原图进行高斯模糊使分类模型失效</a:t>
                </a:r>
                <a:endParaRPr lang="en-US" altLang="zh-CN" dirty="0"/>
              </a:p>
              <a:p>
                <a:r>
                  <a:rPr lang="en-US" altLang="zh-CN" dirty="0"/>
                  <a:t>Mask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F9B78B-F01E-476F-95AF-514F8371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7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30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85DDD-2B7F-4E45-ACA4-4244DBB0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9B78B-F01E-476F-95AF-514F8371C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0000"/>
                </a:highlight>
              </a:rPr>
              <a:t>Optimize the mask </a:t>
            </a:r>
            <a:r>
              <a:rPr lang="en-US" altLang="zh-CN" b="1" i="1" dirty="0">
                <a:highlight>
                  <a:srgbClr val="FF0000"/>
                </a:highlight>
              </a:rPr>
              <a:t>M</a:t>
            </a:r>
          </a:p>
          <a:p>
            <a:r>
              <a:rPr lang="zh-CN" altLang="en-US" dirty="0"/>
              <a:t>目标函数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C34BCA-6601-44CD-9004-32D3F60A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429000"/>
            <a:ext cx="5962650" cy="12954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DB2753F-4DD6-429E-8FC9-4524F894A78F}"/>
              </a:ext>
            </a:extLst>
          </p:cNvPr>
          <p:cNvSpPr/>
          <p:nvPr/>
        </p:nvSpPr>
        <p:spPr>
          <a:xfrm>
            <a:off x="3635896" y="3573016"/>
            <a:ext cx="136815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2BF2D2B-6AE4-4A00-8653-1B26453C3E59}"/>
              </a:ext>
            </a:extLst>
          </p:cNvPr>
          <p:cNvSpPr/>
          <p:nvPr/>
        </p:nvSpPr>
        <p:spPr>
          <a:xfrm>
            <a:off x="2969445" y="3995985"/>
            <a:ext cx="136815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E62F1BB-CDBB-419E-B4DF-4FB5CE763875}"/>
              </a:ext>
            </a:extLst>
          </p:cNvPr>
          <p:cNvSpPr/>
          <p:nvPr/>
        </p:nvSpPr>
        <p:spPr>
          <a:xfrm>
            <a:off x="4456981" y="3995985"/>
            <a:ext cx="136815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8E9C0F-6D66-43BE-9EA6-5DF8CFFBD057}"/>
              </a:ext>
            </a:extLst>
          </p:cNvPr>
          <p:cNvSpPr txBox="1"/>
          <p:nvPr/>
        </p:nvSpPr>
        <p:spPr>
          <a:xfrm>
            <a:off x="3889032" y="2897542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模型在类别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zh-CN" altLang="en-US" dirty="0">
                <a:solidFill>
                  <a:srgbClr val="FF0000"/>
                </a:solidFill>
              </a:rPr>
              <a:t>上的输出值，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mask</a:t>
            </a:r>
            <a:r>
              <a:rPr lang="zh-CN" altLang="en-US" dirty="0">
                <a:solidFill>
                  <a:srgbClr val="FF0000"/>
                </a:solidFill>
              </a:rPr>
              <a:t>之后的图像得分尽可能低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3A4A5A-C856-4EFA-8C3E-2312220ADC3B}"/>
              </a:ext>
            </a:extLst>
          </p:cNvPr>
          <p:cNvSpPr txBox="1"/>
          <p:nvPr/>
        </p:nvSpPr>
        <p:spPr>
          <a:xfrm>
            <a:off x="16083" y="460720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L1</a:t>
            </a:r>
            <a:r>
              <a:rPr lang="zh-CN" altLang="en-US" dirty="0">
                <a:solidFill>
                  <a:srgbClr val="FF0000"/>
                </a:solidFill>
              </a:rPr>
              <a:t>范数，使得</a:t>
            </a:r>
            <a:r>
              <a:rPr lang="en-US" altLang="zh-CN" dirty="0">
                <a:solidFill>
                  <a:srgbClr val="FF0000"/>
                </a:solidFill>
              </a:rPr>
              <a:t>mask</a:t>
            </a:r>
            <a:r>
              <a:rPr lang="zh-CN" altLang="en-US" dirty="0">
                <a:solidFill>
                  <a:srgbClr val="FF0000"/>
                </a:solidFill>
              </a:rPr>
              <a:t>的区域越少越好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4F9EF6-288A-4FB9-B6C1-7A1463DC3F03}"/>
              </a:ext>
            </a:extLst>
          </p:cNvPr>
          <p:cNvSpPr txBox="1"/>
          <p:nvPr/>
        </p:nvSpPr>
        <p:spPr>
          <a:xfrm>
            <a:off x="6033209" y="367281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平滑项，使得抹除的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区域越平滑越好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6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D3A0F-7232-405A-9CFC-AE27B989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Integrated gradients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828152-0168-481C-813B-3A2DADD5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825625"/>
            <a:ext cx="4824536" cy="4351338"/>
          </a:xfrm>
        </p:spPr>
        <p:txBody>
          <a:bodyPr/>
          <a:lstStyle/>
          <a:p>
            <a:r>
              <a:rPr lang="en-US" altLang="zh-CN" sz="2800" b="1" dirty="0"/>
              <a:t>Attribution of </a:t>
            </a:r>
            <a:r>
              <a:rPr lang="en-US" altLang="zh-CN" sz="2800" b="1" dirty="0" err="1"/>
              <a:t>i-th</a:t>
            </a:r>
            <a:r>
              <a:rPr lang="en-US" altLang="zh-CN" sz="2800" b="1" dirty="0"/>
              <a:t> feature: </a:t>
            </a:r>
            <a:r>
              <a:rPr lang="en-US" altLang="zh-CN" sz="2800" dirty="0"/>
              <a:t>the path integral from the baseline to the input image</a:t>
            </a:r>
          </a:p>
          <a:p>
            <a:r>
              <a:rPr lang="en-US" altLang="zh-CN" sz="2800" dirty="0"/>
              <a:t>Lead to global optima</a:t>
            </a:r>
          </a:p>
          <a:p>
            <a:r>
              <a:rPr lang="en-US" altLang="zh-CN" sz="2800" dirty="0">
                <a:highlight>
                  <a:srgbClr val="FF0000"/>
                </a:highlight>
              </a:rPr>
              <a:t>Generate diffuse heatmaps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56C002-BAB4-4DD5-B5FD-5C2A6DAD8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522197"/>
            <a:ext cx="5894809" cy="880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9F1677-D265-4A84-8C9B-ECB6A725A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060848"/>
            <a:ext cx="3834084" cy="29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C8052-D638-4D72-B08C-C089CF2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B6CB6-7DB6-4920-A5D6-6DA0FFE65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IGOS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使用梯度积分优化目标函数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1C6308-8FEB-46CB-A96E-898C2C6C2B10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E01A6E-5B62-4736-99A7-927B70D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451385"/>
            <a:ext cx="5663927" cy="45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059FB-C5C3-4A78-BA41-E16B8385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9B80A-4B87-440C-978C-F03424D50A31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7B6617F-C4FE-462F-A4F5-7CC94B134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110948"/>
            <a:ext cx="4752528" cy="4752528"/>
          </a:xfrm>
        </p:spPr>
      </p:pic>
    </p:spTree>
    <p:extLst>
      <p:ext uri="{BB962C8B-B14F-4D97-AF65-F5344CB8AC3E}">
        <p14:creationId xmlns:p14="http://schemas.microsoft.com/office/powerpoint/2010/main" val="3765333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059FB-C5C3-4A78-BA41-E16B8385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9B80A-4B87-440C-978C-F03424D50A31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FE35F7-7B83-42B4-8940-FAAE47BC6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0405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6FF0D0-C812-44D8-8FF7-1C60CC6A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0947"/>
            <a:ext cx="9144000" cy="17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9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DF859-6CC7-4A4F-BA9E-57D8441A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E0005-8126-4D60-93D0-A991621D3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3607C8-669D-4EF4-967C-B2E45606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2" y="1916832"/>
            <a:ext cx="7886700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6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059FB-C5C3-4A78-BA41-E16B8385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9B80A-4B87-440C-978C-F03424D50A31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F0A653-E4AD-4B85-A31E-064947AC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33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2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059FB-C5C3-4A78-BA41-E16B8385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9B80A-4B87-440C-978C-F03424D50A31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EC7F05-45E9-4ABD-84EB-22AD6AEE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936"/>
            <a:ext cx="9144000" cy="25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1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8593508-7A86-401D-93AE-2AD416CC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9C5FCB9-215B-4372-BC09-402D9463D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Visualizing Deep Networks by Optimizing with Integrated Gradients</a:t>
            </a:r>
          </a:p>
          <a:p>
            <a:r>
              <a:rPr lang="en-US" altLang="zh-CN" sz="2800" dirty="0"/>
              <a:t>On Human Predictions with Explanations and Predictions of Machine Learning Models: A Case Study on Deception Detection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847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059FB-C5C3-4A78-BA41-E16B8385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 Studies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9B80A-4B87-440C-978C-F03424D50A31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28EE4D-379B-4FC1-AD36-6B4E78AC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14" y="2142515"/>
            <a:ext cx="7991872" cy="48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3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EE21A-D130-4458-B597-4458F005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AF819E-B211-4CFD-AD96-127BB78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altLang="zh-CN" sz="2400" dirty="0"/>
              <a:t>Integrated gradients provides a better direction</a:t>
            </a:r>
          </a:p>
          <a:p>
            <a:r>
              <a:rPr lang="en-US" altLang="zh-CN" sz="2400" dirty="0"/>
              <a:t>heatmaps generated by IGOS are more correlated to the decision-making of the model.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598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20CF98-20B7-45DB-AC3C-84C4865C4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700808"/>
            <a:ext cx="6858000" cy="2387600"/>
          </a:xfrm>
        </p:spPr>
        <p:txBody>
          <a:bodyPr/>
          <a:lstStyle/>
          <a:p>
            <a:r>
              <a:rPr lang="en-US" altLang="zh-CN" sz="3200" dirty="0"/>
              <a:t>On Human Predictions with Explanations and Predictions of Machine Learning Models: A Case Study on Deception Detection</a:t>
            </a:r>
            <a:endParaRPr lang="zh-CN" altLang="en-US" sz="32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596EFD5-FEBD-488C-A6AE-A6CD9223C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798" y="4059665"/>
            <a:ext cx="6858000" cy="1655762"/>
          </a:xfrm>
        </p:spPr>
        <p:txBody>
          <a:bodyPr/>
          <a:lstStyle/>
          <a:p>
            <a:r>
              <a:rPr lang="en-US" altLang="zh-CN" sz="2000" dirty="0"/>
              <a:t>Vivian Lai, </a:t>
            </a:r>
            <a:r>
              <a:rPr lang="en-US" altLang="zh-CN" sz="2000" dirty="0" err="1"/>
              <a:t>Chenhao</a:t>
            </a:r>
            <a:r>
              <a:rPr lang="en-US" altLang="zh-CN" sz="2000" dirty="0"/>
              <a:t> Tan</a:t>
            </a:r>
          </a:p>
        </p:txBody>
      </p:sp>
    </p:spTree>
    <p:extLst>
      <p:ext uri="{BB962C8B-B14F-4D97-AF65-F5344CB8AC3E}">
        <p14:creationId xmlns:p14="http://schemas.microsoft.com/office/powerpoint/2010/main" val="4263383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059FB-C5C3-4A78-BA41-E16B8385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Deception detection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5C12E-2BA9-4A22-B570-9AD723D0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631"/>
            <a:ext cx="9144000" cy="21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22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20E0F-BCA6-4BA3-A328-FCB660D4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F689F-7E0F-43E0-9312-BE4BD9B1B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Model</a:t>
            </a:r>
          </a:p>
          <a:p>
            <a:pPr lvl="1"/>
            <a:r>
              <a:rPr lang="en-US" altLang="zh-CN" dirty="0"/>
              <a:t>Dataset</a:t>
            </a:r>
          </a:p>
          <a:p>
            <a:pPr lvl="2"/>
            <a:r>
              <a:rPr lang="en-US" altLang="zh-CN" dirty="0"/>
              <a:t>800 genuine(TripAdvisor)/800 deceptive(</a:t>
            </a:r>
            <a:r>
              <a:rPr lang="en-US" altLang="zh-CN" dirty="0" err="1"/>
              <a:t>turkers</a:t>
            </a:r>
            <a:r>
              <a:rPr lang="en-US" altLang="zh-CN" dirty="0"/>
              <a:t>) hotel reviews</a:t>
            </a:r>
          </a:p>
          <a:p>
            <a:pPr lvl="1"/>
            <a:r>
              <a:rPr lang="en-US" altLang="zh-CN" dirty="0"/>
              <a:t>Linear SVM (87% accuracy)</a:t>
            </a:r>
          </a:p>
          <a:p>
            <a:pPr lvl="1"/>
            <a:r>
              <a:rPr lang="en-US" altLang="zh-CN" dirty="0"/>
              <a:t>80% training data / 20% test data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898C19-E732-4263-B6CF-87B8648A0E36}"/>
              </a:ext>
            </a:extLst>
          </p:cNvPr>
          <p:cNvSpPr/>
          <p:nvPr/>
        </p:nvSpPr>
        <p:spPr>
          <a:xfrm>
            <a:off x="755576" y="5746076"/>
            <a:ext cx="71287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100" i="1" dirty="0">
                <a:solidFill>
                  <a:schemeClr val="bg1"/>
                </a:solidFill>
              </a:rPr>
              <a:t> </a:t>
            </a:r>
            <a:r>
              <a:rPr lang="en-US" altLang="zh-CN" sz="1100" i="1" dirty="0" err="1">
                <a:solidFill>
                  <a:schemeClr val="bg1"/>
                </a:solidFill>
              </a:rPr>
              <a:t>Myle</a:t>
            </a:r>
            <a:r>
              <a:rPr lang="en-US" altLang="zh-CN" sz="1100" i="1" dirty="0">
                <a:solidFill>
                  <a:schemeClr val="bg1"/>
                </a:solidFill>
              </a:rPr>
              <a:t> Ott, </a:t>
            </a:r>
            <a:r>
              <a:rPr lang="en-US" altLang="zh-CN" sz="1100" i="1" dirty="0" err="1">
                <a:solidFill>
                  <a:schemeClr val="bg1"/>
                </a:solidFill>
              </a:rPr>
              <a:t>Yejin</a:t>
            </a:r>
            <a:r>
              <a:rPr lang="en-US" altLang="zh-CN" sz="1100" i="1" dirty="0">
                <a:solidFill>
                  <a:schemeClr val="bg1"/>
                </a:solidFill>
              </a:rPr>
              <a:t> Choi, Claire </a:t>
            </a:r>
            <a:r>
              <a:rPr lang="en-US" altLang="zh-CN" sz="1100" i="1" dirty="0" err="1">
                <a:solidFill>
                  <a:schemeClr val="bg1"/>
                </a:solidFill>
              </a:rPr>
              <a:t>Cardie</a:t>
            </a:r>
            <a:r>
              <a:rPr lang="en-US" altLang="zh-CN" sz="1100" i="1" dirty="0">
                <a:solidFill>
                  <a:schemeClr val="bg1"/>
                </a:solidFill>
              </a:rPr>
              <a:t>, and Jeffrey T Hancock. 2011. Finding deceptive opinion spam by any stretch of the imagination In Proceedings of ACL.</a:t>
            </a:r>
            <a:endParaRPr lang="zh-CN" altLang="en-US" sz="11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05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DFCAA-AB8A-4A7A-8F08-0EEA95B9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 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43DE6D-6835-40B7-8E72-90263A022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619599"/>
          </a:xfrm>
        </p:spPr>
        <p:txBody>
          <a:bodyPr/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 evaluate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performance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assistance from machine learning models. </a:t>
            </a:r>
          </a:p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Six Levels:</a:t>
            </a:r>
          </a:p>
          <a:p>
            <a:pPr lvl="1"/>
            <a:r>
              <a:rPr lang="en-US" altLang="zh-CN" sz="2000" dirty="0"/>
              <a:t>Control</a:t>
            </a:r>
          </a:p>
          <a:p>
            <a:pPr lvl="1"/>
            <a:r>
              <a:rPr lang="en-US" altLang="zh-CN" sz="2000" dirty="0"/>
              <a:t>Feature-based explanations</a:t>
            </a:r>
          </a:p>
          <a:p>
            <a:pPr lvl="1"/>
            <a:r>
              <a:rPr lang="en-US" altLang="zh-CN" sz="2000" dirty="0"/>
              <a:t>Example-based explanations</a:t>
            </a:r>
          </a:p>
          <a:p>
            <a:pPr lvl="1"/>
            <a:r>
              <a:rPr lang="en-US" altLang="zh-CN" sz="2000" dirty="0"/>
              <a:t>Predicted label without accuracy</a:t>
            </a:r>
          </a:p>
          <a:p>
            <a:pPr lvl="1"/>
            <a:r>
              <a:rPr lang="en-US" altLang="zh-CN" sz="2000" dirty="0"/>
              <a:t>Predicted label with accuracy</a:t>
            </a:r>
          </a:p>
          <a:p>
            <a:pPr lvl="1"/>
            <a:r>
              <a:rPr lang="en-US" altLang="zh-CN" sz="2000" dirty="0"/>
              <a:t>Combinations</a:t>
            </a:r>
          </a:p>
        </p:txBody>
      </p:sp>
      <p:pic>
        <p:nvPicPr>
          <p:cNvPr id="1026" name="Picture 2" descr="Amazon Mechanical Turk 的图像结果">
            <a:extLst>
              <a:ext uri="{FF2B5EF4-FFF2-40B4-BE49-F238E27FC236}">
                <a16:creationId xmlns:a16="http://schemas.microsoft.com/office/drawing/2014/main" id="{9BA51C86-D0EB-44B7-9101-EDB88BF7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96952"/>
            <a:ext cx="279070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8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50A3F-E59C-4848-B99C-A9282CB1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 Up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7BE5538-46D3-46EA-8EEE-7FB1C1B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36" y="2276872"/>
            <a:ext cx="7886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2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50A3F-E59C-4848-B99C-A9282CB1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 Up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AED3A3-329D-4808-9DC7-035E4A30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1A0553-CDDD-4A9C-83BB-7F422C156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40"/>
          <a:stretch/>
        </p:blipFill>
        <p:spPr>
          <a:xfrm>
            <a:off x="347662" y="2780928"/>
            <a:ext cx="8448675" cy="1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9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50A3F-E59C-4848-B99C-A9282CB1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 Up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AED3A3-329D-4808-9DC7-035E4A30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318CD9-05CE-411B-832D-97BAEE8C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985962"/>
            <a:ext cx="83915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2A757-CDA4-429F-912A-0D5B4401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 Accuracy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BB5BD-0F43-466B-B42E-5C28B77EE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295278" cy="4351338"/>
          </a:xfrm>
        </p:spPr>
        <p:txBody>
          <a:bodyPr/>
          <a:lstStyle/>
          <a:p>
            <a:r>
              <a:rPr lang="en-US" altLang="zh-CN" sz="2400" dirty="0"/>
              <a:t>Explanations alone </a:t>
            </a:r>
            <a:r>
              <a:rPr lang="en-US" altLang="zh-CN" sz="2400" dirty="0">
                <a:solidFill>
                  <a:srgbClr val="FF0000"/>
                </a:solidFill>
              </a:rPr>
              <a:t>slightly</a:t>
            </a:r>
            <a:r>
              <a:rPr lang="en-US" altLang="zh-CN" sz="2400" dirty="0"/>
              <a:t> improve human performance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showing predicted labels </a:t>
            </a:r>
            <a:r>
              <a:rPr lang="en-US" altLang="zh-CN" sz="2400" dirty="0"/>
              <a:t>significantly improves human performance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5DA0A1-20A4-43B2-A800-F412B2FC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89" y="1988840"/>
            <a:ext cx="499976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6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20CF98-20B7-45DB-AC3C-84C4865C4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700808"/>
            <a:ext cx="6858000" cy="2387600"/>
          </a:xfrm>
        </p:spPr>
        <p:txBody>
          <a:bodyPr/>
          <a:lstStyle/>
          <a:p>
            <a:r>
              <a:rPr lang="en-US" altLang="zh-CN" sz="4000" dirty="0"/>
              <a:t>Visualizing Deep Networks by Optimizing with Integrated Gradients</a:t>
            </a:r>
            <a:endParaRPr lang="zh-CN" altLang="en-US" sz="40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596EFD5-FEBD-488C-A6AE-A6CD9223C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798" y="4059665"/>
            <a:ext cx="6858000" cy="1655762"/>
          </a:xfrm>
        </p:spPr>
        <p:txBody>
          <a:bodyPr/>
          <a:lstStyle/>
          <a:p>
            <a:r>
              <a:rPr lang="en-US" altLang="zh-CN" sz="2000" dirty="0" err="1"/>
              <a:t>Zhongang</a:t>
            </a:r>
            <a:r>
              <a:rPr lang="en-US" altLang="zh-CN" sz="2000" dirty="0"/>
              <a:t> Qi, Saeed </a:t>
            </a:r>
            <a:r>
              <a:rPr lang="en-US" altLang="zh-CN" sz="2000" dirty="0" err="1"/>
              <a:t>Khorram</a:t>
            </a:r>
            <a:r>
              <a:rPr lang="en-US" altLang="zh-CN" sz="2000" dirty="0"/>
              <a:t>, Li Fuxin</a:t>
            </a:r>
          </a:p>
          <a:p>
            <a:r>
              <a:rPr lang="en-US" altLang="zh-CN" sz="2000" dirty="0"/>
              <a:t>Oregon State University</a:t>
            </a:r>
            <a:r>
              <a:rPr lang="zh-CN" altLang="en-US" sz="2000" dirty="0"/>
              <a:t>，</a:t>
            </a:r>
            <a:r>
              <a:rPr lang="en-US" altLang="zh-CN" sz="2000" dirty="0"/>
              <a:t>Tencent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1111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2A757-CDA4-429F-912A-0D5B4401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 Accuracy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BB5BD-0F43-466B-B42E-5C28B77EE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295278" cy="4351338"/>
          </a:xfrm>
        </p:spPr>
        <p:txBody>
          <a:bodyPr/>
          <a:lstStyle/>
          <a:p>
            <a:r>
              <a:rPr lang="en-US" altLang="zh-CN" sz="2400" dirty="0"/>
              <a:t>Show label + explanations</a:t>
            </a:r>
          </a:p>
          <a:p>
            <a:r>
              <a:rPr lang="en-US" altLang="zh-CN" sz="2400" dirty="0"/>
              <a:t>Improve human performance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7BF6BE-93B6-42A5-B43D-4DDB5D94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060848"/>
            <a:ext cx="49815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0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2A757-CDA4-429F-912A-0D5B4401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Trust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BB5BD-0F43-466B-B42E-5C28B77EE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295278" cy="4351338"/>
          </a:xfrm>
        </p:spPr>
        <p:txBody>
          <a:bodyPr/>
          <a:lstStyle/>
          <a:p>
            <a:r>
              <a:rPr lang="en-US" altLang="zh-CN" sz="2400" dirty="0">
                <a:solidFill>
                  <a:srgbClr val="FF0000"/>
                </a:solidFill>
              </a:rPr>
              <a:t>Feature (example)-</a:t>
            </a:r>
            <a:r>
              <a:rPr lang="en-US" altLang="zh-CN" sz="2400" dirty="0"/>
              <a:t>based explanations increase the trust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Random heatmap</a:t>
            </a:r>
            <a:r>
              <a:rPr lang="en-US" altLang="zh-CN" sz="2400" dirty="0"/>
              <a:t> can also increase the trust</a:t>
            </a:r>
          </a:p>
          <a:p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176D35-E84C-4367-B88A-4FE87D41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075" y="2060848"/>
            <a:ext cx="47339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24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2A757-CDA4-429F-912A-0D5B4401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Trust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BB5BD-0F43-466B-B42E-5C28B77EE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295278" cy="4351338"/>
          </a:xfrm>
        </p:spPr>
        <p:txBody>
          <a:bodyPr/>
          <a:lstStyle/>
          <a:p>
            <a:r>
              <a:rPr lang="en-US" altLang="zh-CN" sz="2400" dirty="0"/>
              <a:t>trust machine predictions more </a:t>
            </a:r>
            <a:r>
              <a:rPr lang="en-US" altLang="zh-CN" sz="2400" dirty="0">
                <a:solidFill>
                  <a:srgbClr val="FF0000"/>
                </a:solidFill>
              </a:rPr>
              <a:t>when machine predictions are correct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A0A743-EB1C-4659-9D81-866418421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14"/>
          <a:stretch/>
        </p:blipFill>
        <p:spPr>
          <a:xfrm>
            <a:off x="4716016" y="1988840"/>
            <a:ext cx="3959696" cy="2771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30A922-72FA-43D8-A0D1-1DD136848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4760615"/>
            <a:ext cx="1762125" cy="40005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B9C3419-47E3-4256-B34B-1FA9D550926D}"/>
              </a:ext>
            </a:extLst>
          </p:cNvPr>
          <p:cNvSpPr/>
          <p:nvPr/>
        </p:nvSpPr>
        <p:spPr>
          <a:xfrm>
            <a:off x="5724128" y="3958407"/>
            <a:ext cx="23762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88B052-7CDB-4F5F-87A6-CCE8B1A72B4A}"/>
              </a:ext>
            </a:extLst>
          </p:cNvPr>
          <p:cNvSpPr/>
          <p:nvPr/>
        </p:nvSpPr>
        <p:spPr>
          <a:xfrm>
            <a:off x="5796136" y="3408227"/>
            <a:ext cx="23762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E3EE5D-CE32-4F5A-8AA7-5ABC9C78B940}"/>
              </a:ext>
            </a:extLst>
          </p:cNvPr>
          <p:cNvSpPr txBox="1"/>
          <p:nvPr/>
        </p:nvSpPr>
        <p:spPr>
          <a:xfrm>
            <a:off x="7596336" y="336210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significantly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209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B1034-382C-4393-9476-434803A5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Heterogeneity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3B229-3CBA-42B6-B6D2-D066CBEF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575198" cy="4351338"/>
          </a:xfrm>
        </p:spPr>
        <p:txBody>
          <a:bodyPr/>
          <a:lstStyle/>
          <a:p>
            <a:r>
              <a:rPr lang="en-US" altLang="zh-CN" sz="2400" dirty="0"/>
              <a:t>difficult for humans to estimate their performance.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66B95-D9AE-457F-8F6A-E677BE64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988840"/>
            <a:ext cx="58578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5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B1034-382C-4393-9476-434803A5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Heterogeneity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3B229-3CBA-42B6-B6D2-D066CBEF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439294" cy="4351338"/>
          </a:xfrm>
        </p:spPr>
        <p:txBody>
          <a:bodyPr/>
          <a:lstStyle/>
          <a:p>
            <a:r>
              <a:rPr lang="en-US" altLang="zh-CN" sz="2400" dirty="0"/>
              <a:t>the hints </a:t>
            </a:r>
            <a:r>
              <a:rPr lang="en-US" altLang="zh-CN" sz="2400" dirty="0">
                <a:solidFill>
                  <a:srgbClr val="FF0000"/>
                </a:solidFill>
              </a:rPr>
              <a:t>useful</a:t>
            </a:r>
            <a:r>
              <a:rPr lang="en-US" altLang="zh-CN" sz="2400" dirty="0"/>
              <a:t> outperform those not useful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Females</a:t>
            </a:r>
            <a:r>
              <a:rPr lang="en-US" altLang="zh-CN" sz="2400" dirty="0"/>
              <a:t> generally outperform males (not </a:t>
            </a:r>
            <a:r>
              <a:rPr lang="en-US" altLang="zh-CN" sz="2400" dirty="0">
                <a:solidFill>
                  <a:srgbClr val="FF0000"/>
                </a:solidFill>
              </a:rPr>
              <a:t>significantly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F613A-CE30-4574-B283-AA557DB9F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2060848"/>
            <a:ext cx="48482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72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059FB-C5C3-4A78-BA41-E16B8385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VARYING ACCURACY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9B80A-4B87-440C-978C-F03424D50A31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623D44-4580-4E5E-AE0A-0A874799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715"/>
            <a:ext cx="9144000" cy="269257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9D0457C-193D-48E9-A0E2-D9548CF94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5085184"/>
            <a:ext cx="8047806" cy="4351338"/>
          </a:xfrm>
        </p:spPr>
        <p:txBody>
          <a:bodyPr/>
          <a:lstStyle/>
          <a:p>
            <a:r>
              <a:rPr lang="en-US" altLang="zh-CN" sz="2400" dirty="0"/>
              <a:t>Human accuracy and trust generally decline with the decrease of accuracy</a:t>
            </a:r>
          </a:p>
          <a:p>
            <a:r>
              <a:rPr lang="en-US" altLang="zh-CN" sz="2400" dirty="0"/>
              <a:t>Accuracy improve human trust (even 50%)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3147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059FB-C5C3-4A78-BA41-E16B8385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VARYING ACCURACY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9B80A-4B87-440C-978C-F03424D50A31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9D0457C-193D-48E9-A0E2-D9548CF94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79" y="4781723"/>
            <a:ext cx="7552295" cy="4351338"/>
          </a:xfrm>
        </p:spPr>
        <p:txBody>
          <a:bodyPr/>
          <a:lstStyle/>
          <a:p>
            <a:r>
              <a:rPr lang="en-US" altLang="zh-CN" sz="1800" i="1" dirty="0"/>
              <a:t>“The machine predicts that the below review is deceptive. </a:t>
            </a:r>
            <a:r>
              <a:rPr lang="en-US" altLang="zh-CN" sz="1800" i="1" dirty="0">
                <a:highlight>
                  <a:srgbClr val="FFFF00"/>
                </a:highlight>
              </a:rPr>
              <a:t>It has an accuracy of approximately 50%</a:t>
            </a:r>
            <a:r>
              <a:rPr lang="en-US" altLang="zh-CN" sz="1800" i="1" dirty="0"/>
              <a:t>”</a:t>
            </a:r>
          </a:p>
          <a:p>
            <a:r>
              <a:rPr lang="en-US" altLang="zh-CN" sz="1800" i="1" dirty="0"/>
              <a:t>“The machine predicts that the below review is deceptive. </a:t>
            </a:r>
            <a:r>
              <a:rPr lang="en-US" altLang="zh-CN" sz="1800" i="1" dirty="0">
                <a:highlight>
                  <a:srgbClr val="FFFF00"/>
                </a:highlight>
              </a:rPr>
              <a:t>It has an accuracy of approximately 50%, which means that it is correct 5 out of 10 times</a:t>
            </a:r>
            <a:r>
              <a:rPr lang="en-US" altLang="zh-CN" sz="1800" i="1" dirty="0"/>
              <a:t>.”</a:t>
            </a:r>
          </a:p>
          <a:p>
            <a:endParaRPr lang="zh-CN" altLang="en-US" sz="1800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F1D4E4-FC56-485B-B620-4B116385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688" y="2091706"/>
            <a:ext cx="4285284" cy="25511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3E6899-26B7-4F4E-AB50-2C33CD43E8AC}"/>
              </a:ext>
            </a:extLst>
          </p:cNvPr>
          <p:cNvSpPr/>
          <p:nvPr/>
        </p:nvSpPr>
        <p:spPr>
          <a:xfrm>
            <a:off x="539552" y="278266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Frequency explanations can help humans interpret</a:t>
            </a:r>
          </a:p>
        </p:txBody>
      </p:sp>
    </p:spTree>
    <p:extLst>
      <p:ext uri="{BB962C8B-B14F-4D97-AF65-F5344CB8AC3E}">
        <p14:creationId xmlns:p14="http://schemas.microsoft.com/office/powerpoint/2010/main" val="128090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EE21A-D130-4458-B597-4458F005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AF819E-B211-4CFD-AD96-127BB78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altLang="zh-CN" sz="2400" dirty="0"/>
              <a:t>Human performance</a:t>
            </a:r>
          </a:p>
          <a:p>
            <a:pPr lvl="1"/>
            <a:r>
              <a:rPr lang="en-US" altLang="zh-CN" sz="2000" dirty="0"/>
              <a:t>Explanations alone </a:t>
            </a:r>
            <a:r>
              <a:rPr lang="en-US" altLang="zh-CN" sz="2000" dirty="0" err="1">
                <a:solidFill>
                  <a:srgbClr val="FF0000"/>
                </a:solidFill>
              </a:rPr>
              <a:t>slighlty</a:t>
            </a:r>
            <a:r>
              <a:rPr lang="en-US" altLang="zh-CN" sz="2000" dirty="0"/>
              <a:t> improve human performance</a:t>
            </a:r>
          </a:p>
          <a:p>
            <a:pPr lvl="1"/>
            <a:r>
              <a:rPr lang="en-US" altLang="zh-CN" sz="2000" dirty="0"/>
              <a:t>Showing predicted labels </a:t>
            </a:r>
            <a:r>
              <a:rPr lang="en-US" altLang="zh-CN" sz="2000" dirty="0">
                <a:solidFill>
                  <a:srgbClr val="FF0000"/>
                </a:solidFill>
              </a:rPr>
              <a:t>significantly</a:t>
            </a:r>
            <a:r>
              <a:rPr lang="en-US" altLang="zh-CN" sz="2000" dirty="0"/>
              <a:t> improves human performance.</a:t>
            </a:r>
          </a:p>
          <a:p>
            <a:r>
              <a:rPr lang="en-US" altLang="zh-CN" sz="2400" dirty="0"/>
              <a:t>Trust</a:t>
            </a:r>
          </a:p>
          <a:p>
            <a:pPr lvl="1"/>
            <a:r>
              <a:rPr lang="en-US" altLang="zh-CN" sz="2000" dirty="0"/>
              <a:t>Humans tend to trust correct machine predictions more than incorrect ones</a:t>
            </a:r>
          </a:p>
          <a:p>
            <a:pPr lvl="1"/>
            <a:r>
              <a:rPr lang="en-US" altLang="zh-CN" sz="2000" dirty="0"/>
              <a:t>But also can be fooled by machine predictions (Random heatmap…).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0680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395288" y="2924175"/>
            <a:ext cx="7886700" cy="1325563"/>
          </a:xfrm>
          <a:noFill/>
          <a:ln>
            <a:noFill/>
          </a:ln>
        </p:spPr>
        <p:txBody>
          <a:bodyPr/>
          <a:lstStyle/>
          <a:p>
            <a:pPr eaLnBrk="1" hangingPunct="1"/>
            <a:r>
              <a:rPr lang="en-US" altLang="zh-CN" dirty="0"/>
              <a:t>Thanks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BAE19-4897-429C-812F-D59F9DA7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AI </a:t>
            </a:r>
            <a:br>
              <a:rPr lang="en-US" altLang="zh-CN" dirty="0"/>
            </a:br>
            <a:r>
              <a:rPr lang="en-US" altLang="zh-CN" dirty="0"/>
              <a:t>Understanding Pictures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84589-EF39-48B6-9F84-4E4592855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409B2B-E484-4A6B-99F1-EE63FFA6E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916832"/>
            <a:ext cx="5481240" cy="33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F8969-326A-483F-BAC5-98D5A67A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Heatmap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2ACA3-9701-4A80-B3E1-2339F250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359174" cy="4351338"/>
          </a:xfrm>
        </p:spPr>
        <p:txBody>
          <a:bodyPr/>
          <a:lstStyle/>
          <a:p>
            <a:r>
              <a:rPr lang="zh-CN" altLang="en-US" sz="2400" dirty="0"/>
              <a:t>标识输入图像中的哪些部分对于深度神经网络的输出影响最大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1C249B-D155-4922-9E98-AB25D6D2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060848"/>
            <a:ext cx="5929581" cy="30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42C40-E8B7-42CF-96C7-1687F7FC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CA6E2-A003-465A-BBCA-0B8E3AC92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One-step backpropagation-based visualizations </a:t>
            </a:r>
          </a:p>
          <a:p>
            <a:pPr lvl="1"/>
            <a:r>
              <a:rPr lang="en-US" altLang="zh-CN" b="1" dirty="0"/>
              <a:t>Backpropagate </a:t>
            </a:r>
            <a:r>
              <a:rPr lang="en-US" altLang="zh-CN" b="1"/>
              <a:t>gradient </a:t>
            </a:r>
            <a:r>
              <a:rPr lang="en-US" altLang="zh-CN"/>
              <a:t>to </a:t>
            </a:r>
            <a:r>
              <a:rPr lang="en-US" altLang="zh-CN" dirty="0"/>
              <a:t>input space</a:t>
            </a:r>
          </a:p>
          <a:p>
            <a:pPr lvl="1"/>
            <a:r>
              <a:rPr lang="en-US" altLang="zh-CN" dirty="0"/>
              <a:t>GBP[1]</a:t>
            </a:r>
            <a:r>
              <a:rPr lang="zh-CN" altLang="en-US" dirty="0"/>
              <a:t>、</a:t>
            </a:r>
            <a:r>
              <a:rPr lang="en-US" altLang="zh-CN" dirty="0" err="1"/>
              <a:t>DeconvNet</a:t>
            </a:r>
            <a:r>
              <a:rPr lang="en-US" altLang="zh-CN" dirty="0"/>
              <a:t>[2]</a:t>
            </a:r>
            <a:r>
              <a:rPr lang="zh-CN" altLang="en-US" dirty="0"/>
              <a:t>、</a:t>
            </a:r>
            <a:r>
              <a:rPr lang="en-US" altLang="zh-CN" dirty="0"/>
              <a:t>Saliency Maps[3]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Essentially doing (partial) image recovery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Only reflect infinitesimal changes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10EE14-D4B9-4ACA-BFC8-798523EC2402}"/>
              </a:ext>
            </a:extLst>
          </p:cNvPr>
          <p:cNvSpPr txBox="1"/>
          <p:nvPr/>
        </p:nvSpPr>
        <p:spPr>
          <a:xfrm>
            <a:off x="503548" y="5661248"/>
            <a:ext cx="81369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100" i="1" dirty="0" err="1">
                <a:solidFill>
                  <a:schemeClr val="bg1"/>
                </a:solidFill>
              </a:rPr>
              <a:t>Springenberg</a:t>
            </a:r>
            <a:r>
              <a:rPr lang="en-US" altLang="zh-CN" sz="1100" i="1" dirty="0">
                <a:solidFill>
                  <a:schemeClr val="bg1"/>
                </a:solidFill>
              </a:rPr>
              <a:t>, J.; </a:t>
            </a:r>
            <a:r>
              <a:rPr lang="en-US" altLang="zh-CN" sz="1100" i="1" dirty="0" err="1">
                <a:solidFill>
                  <a:schemeClr val="bg1"/>
                </a:solidFill>
              </a:rPr>
              <a:t>Dosovitskiy</a:t>
            </a:r>
            <a:r>
              <a:rPr lang="en-US" altLang="zh-CN" sz="1100" i="1" dirty="0">
                <a:solidFill>
                  <a:schemeClr val="bg1"/>
                </a:solidFill>
              </a:rPr>
              <a:t>, A.; </a:t>
            </a:r>
            <a:r>
              <a:rPr lang="en-US" altLang="zh-CN" sz="1100" i="1" dirty="0" err="1">
                <a:solidFill>
                  <a:schemeClr val="bg1"/>
                </a:solidFill>
              </a:rPr>
              <a:t>Brox,T</a:t>
            </a:r>
            <a:r>
              <a:rPr lang="en-US" altLang="zh-CN" sz="1100" i="1" dirty="0">
                <a:solidFill>
                  <a:schemeClr val="bg1"/>
                </a:solidFill>
              </a:rPr>
              <a:t>.; and </a:t>
            </a:r>
            <a:r>
              <a:rPr lang="en-US" altLang="zh-CN" sz="1100" i="1" dirty="0" err="1">
                <a:solidFill>
                  <a:schemeClr val="bg1"/>
                </a:solidFill>
              </a:rPr>
              <a:t>Riedmiller</a:t>
            </a:r>
            <a:r>
              <a:rPr lang="en-US" altLang="zh-CN" sz="1100" i="1" dirty="0">
                <a:solidFill>
                  <a:schemeClr val="bg1"/>
                </a:solidFill>
              </a:rPr>
              <a:t>, M. 2015. Striving for simplicity: The all convolutional net. In ICLR Workshop</a:t>
            </a:r>
          </a:p>
          <a:p>
            <a:pPr marL="228600" indent="-228600">
              <a:buAutoNum type="arabicPeriod"/>
            </a:pPr>
            <a:r>
              <a:rPr lang="en-US" altLang="zh-CN" sz="1100" i="1" dirty="0" err="1">
                <a:solidFill>
                  <a:schemeClr val="bg1"/>
                </a:solidFill>
              </a:rPr>
              <a:t>Zeiler</a:t>
            </a:r>
            <a:r>
              <a:rPr lang="en-US" altLang="zh-CN" sz="1100" i="1" dirty="0">
                <a:solidFill>
                  <a:schemeClr val="bg1"/>
                </a:solidFill>
              </a:rPr>
              <a:t>, M. D., and Fergus, R. 2014. Visualizing and understanding convolutional networks. In Fleet, D.;</a:t>
            </a:r>
            <a:r>
              <a:rPr lang="en-US" altLang="zh-CN" sz="1100" i="1" dirty="0" err="1">
                <a:solidFill>
                  <a:schemeClr val="bg1"/>
                </a:solidFill>
              </a:rPr>
              <a:t>Pajdla</a:t>
            </a:r>
            <a:r>
              <a:rPr lang="en-US" altLang="zh-CN" sz="1100" i="1" dirty="0">
                <a:solidFill>
                  <a:schemeClr val="bg1"/>
                </a:solidFill>
              </a:rPr>
              <a:t>, T.; Schiele, B.; and </a:t>
            </a:r>
            <a:r>
              <a:rPr lang="en-US" altLang="zh-CN" sz="1100" i="1" dirty="0" err="1">
                <a:solidFill>
                  <a:schemeClr val="bg1"/>
                </a:solidFill>
              </a:rPr>
              <a:t>Tuytelaars</a:t>
            </a:r>
            <a:r>
              <a:rPr lang="en-US" altLang="zh-CN" sz="1100" i="1" dirty="0">
                <a:solidFill>
                  <a:schemeClr val="bg1"/>
                </a:solidFill>
              </a:rPr>
              <a:t>, T., eds., Computer Vision</a:t>
            </a:r>
          </a:p>
          <a:p>
            <a:pPr marL="228600" indent="-228600">
              <a:buAutoNum type="arabicPeriod"/>
            </a:pPr>
            <a:r>
              <a:rPr lang="en-US" altLang="zh-CN" sz="1100" i="1" dirty="0" err="1">
                <a:solidFill>
                  <a:schemeClr val="bg1"/>
                </a:solidFill>
              </a:rPr>
              <a:t>Simonyan</a:t>
            </a:r>
            <a:r>
              <a:rPr lang="en-US" altLang="zh-CN" sz="1100" i="1" dirty="0">
                <a:solidFill>
                  <a:schemeClr val="bg1"/>
                </a:solidFill>
              </a:rPr>
              <a:t>, K.; </a:t>
            </a:r>
            <a:r>
              <a:rPr lang="en-US" altLang="zh-CN" sz="1100" i="1" dirty="0" err="1">
                <a:solidFill>
                  <a:schemeClr val="bg1"/>
                </a:solidFill>
              </a:rPr>
              <a:t>Vedaldi</a:t>
            </a:r>
            <a:r>
              <a:rPr lang="en-US" altLang="zh-CN" sz="1100" i="1" dirty="0">
                <a:solidFill>
                  <a:schemeClr val="bg1"/>
                </a:solidFill>
              </a:rPr>
              <a:t>, A.; and Zisserman, A. 2014. Deep inside convolutional networks: </a:t>
            </a:r>
            <a:r>
              <a:rPr lang="en-US" altLang="zh-CN" sz="1100" i="1" dirty="0" err="1">
                <a:solidFill>
                  <a:schemeClr val="bg1"/>
                </a:solidFill>
              </a:rPr>
              <a:t>Visualising</a:t>
            </a:r>
            <a:r>
              <a:rPr lang="en-US" altLang="zh-CN" sz="1100" i="1" dirty="0">
                <a:solidFill>
                  <a:schemeClr val="bg1"/>
                </a:solidFill>
              </a:rPr>
              <a:t> image classification models and saliency maps. ICLR Workshop</a:t>
            </a:r>
            <a:endParaRPr lang="zh-CN" altLang="en-US" sz="11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9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42C40-E8B7-42CF-96C7-1687F7FC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CA6E2-A003-465A-BBCA-0B8E3AC92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Perturbation-based approaches</a:t>
            </a:r>
          </a:p>
          <a:p>
            <a:pPr lvl="1"/>
            <a:r>
              <a:rPr lang="en-US" altLang="zh-CN" b="1" dirty="0"/>
              <a:t>Optimization problem</a:t>
            </a:r>
            <a:r>
              <a:rPr lang="en-US" altLang="zh-CN" dirty="0"/>
              <a:t>: find the smallest and smoothest area that maximally decrease the output of a neural network</a:t>
            </a:r>
          </a:p>
          <a:p>
            <a:pPr lvl="1"/>
            <a:r>
              <a:rPr lang="en-US" altLang="zh-CN" dirty="0"/>
              <a:t>Mask Model, RISE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Takes a long time to converge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Stuck in a bad local optimum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10EE14-D4B9-4ACA-BFC8-798523EC2402}"/>
              </a:ext>
            </a:extLst>
          </p:cNvPr>
          <p:cNvSpPr txBox="1"/>
          <p:nvPr/>
        </p:nvSpPr>
        <p:spPr>
          <a:xfrm>
            <a:off x="503548" y="5661248"/>
            <a:ext cx="8136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100" i="1" dirty="0" err="1">
                <a:solidFill>
                  <a:schemeClr val="bg1"/>
                </a:solidFill>
              </a:rPr>
              <a:t>Dabkowski</a:t>
            </a:r>
            <a:r>
              <a:rPr lang="en-US" altLang="zh-CN" sz="1100" i="1" dirty="0">
                <a:solidFill>
                  <a:schemeClr val="bg1"/>
                </a:solidFill>
              </a:rPr>
              <a:t>, P., and Gal, Y. 2017. Real time image saliency for black box classifiers. In NIPS.</a:t>
            </a:r>
          </a:p>
          <a:p>
            <a:pPr marL="228600" indent="-228600">
              <a:buAutoNum type="arabicPeriod"/>
            </a:pPr>
            <a:r>
              <a:rPr lang="en-US" altLang="zh-CN" sz="1100" i="1" dirty="0" err="1">
                <a:solidFill>
                  <a:schemeClr val="bg1"/>
                </a:solidFill>
              </a:rPr>
              <a:t>Petsiuk</a:t>
            </a:r>
            <a:r>
              <a:rPr lang="en-US" altLang="zh-CN" sz="1100" i="1" dirty="0">
                <a:solidFill>
                  <a:schemeClr val="bg1"/>
                </a:solidFill>
              </a:rPr>
              <a:t>, V.; Das, A.; and </a:t>
            </a:r>
            <a:r>
              <a:rPr lang="en-US" altLang="zh-CN" sz="1100" i="1" dirty="0" err="1">
                <a:solidFill>
                  <a:schemeClr val="bg1"/>
                </a:solidFill>
              </a:rPr>
              <a:t>Saenko</a:t>
            </a:r>
            <a:r>
              <a:rPr lang="en-US" altLang="zh-CN" sz="1100" i="1" dirty="0">
                <a:solidFill>
                  <a:schemeClr val="bg1"/>
                </a:solidFill>
              </a:rPr>
              <a:t>, K. 2018. RISE: Randomized Input Sampling for Explanation of Black-box Models.</a:t>
            </a:r>
          </a:p>
        </p:txBody>
      </p:sp>
    </p:spTree>
    <p:extLst>
      <p:ext uri="{BB962C8B-B14F-4D97-AF65-F5344CB8AC3E}">
        <p14:creationId xmlns:p14="http://schemas.microsoft.com/office/powerpoint/2010/main" val="245496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6E93A-A665-4BF1-B4B7-B915086F6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Drawbacks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304574-20FA-4DA9-9424-E6688E59DDF0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E9CD91E6-A01D-48D3-B966-F0C56CAE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7" y="2174894"/>
            <a:ext cx="6790466" cy="4351338"/>
          </a:xfrm>
        </p:spPr>
      </p:pic>
    </p:spTree>
    <p:extLst>
      <p:ext uri="{BB962C8B-B14F-4D97-AF65-F5344CB8AC3E}">
        <p14:creationId xmlns:p14="http://schemas.microsoft.com/office/powerpoint/2010/main" val="306252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6E93A-A665-4BF1-B4B7-B915086F6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Drawbacks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304574-20FA-4DA9-9424-E6688E59DDF0}"/>
              </a:ext>
            </a:extLst>
          </p:cNvPr>
          <p:cNvSpPr/>
          <p:nvPr/>
        </p:nvSpPr>
        <p:spPr>
          <a:xfrm>
            <a:off x="0" y="5229200"/>
            <a:ext cx="9144000" cy="17281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94410DF-42CF-4132-9B01-2B142AF6E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8" y="2276872"/>
            <a:ext cx="7886700" cy="3515757"/>
          </a:xfrm>
        </p:spPr>
      </p:pic>
    </p:spTree>
    <p:extLst>
      <p:ext uri="{BB962C8B-B14F-4D97-AF65-F5344CB8AC3E}">
        <p14:creationId xmlns:p14="http://schemas.microsoft.com/office/powerpoint/2010/main" val="914398378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1160</Words>
  <Application>Microsoft Office PowerPoint</Application>
  <PresentationFormat>全屏显示(4:3)</PresentationFormat>
  <Paragraphs>130</Paragraphs>
  <Slides>38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等线</vt:lpstr>
      <vt:lpstr>宋体</vt:lpstr>
      <vt:lpstr>Arial</vt:lpstr>
      <vt:lpstr>Cambria Math</vt:lpstr>
      <vt:lpstr>默认设计模板</vt:lpstr>
      <vt:lpstr>自定义设计方案</vt:lpstr>
      <vt:lpstr>Evaluating CV</vt:lpstr>
      <vt:lpstr>列表</vt:lpstr>
      <vt:lpstr>Visualizing Deep Networks by Optimizing with Integrated Gradients</vt:lpstr>
      <vt:lpstr>How AI  Understanding Pictures</vt:lpstr>
      <vt:lpstr>Heatmap</vt:lpstr>
      <vt:lpstr>Related Works</vt:lpstr>
      <vt:lpstr>Related Works</vt:lpstr>
      <vt:lpstr>Drawbacks</vt:lpstr>
      <vt:lpstr>Drawbacks</vt:lpstr>
      <vt:lpstr>IGOS</vt:lpstr>
      <vt:lpstr>IGOS</vt:lpstr>
      <vt:lpstr>IGOS</vt:lpstr>
      <vt:lpstr>Integrated gradients</vt:lpstr>
      <vt:lpstr>PowerPoint 演示文稿</vt:lpstr>
      <vt:lpstr>PowerPoint 演示文稿</vt:lpstr>
      <vt:lpstr>Experiments</vt:lpstr>
      <vt:lpstr>Experiments</vt:lpstr>
      <vt:lpstr>Experiments</vt:lpstr>
      <vt:lpstr>Experiments</vt:lpstr>
      <vt:lpstr>Ablation Studies</vt:lpstr>
      <vt:lpstr>CONCLUDING</vt:lpstr>
      <vt:lpstr>On Human Predictions with Explanations and Predictions of Machine Learning Models: A Case Study on Deception Detection</vt:lpstr>
      <vt:lpstr>Deception detection</vt:lpstr>
      <vt:lpstr>Case Study</vt:lpstr>
      <vt:lpstr>Set Up</vt:lpstr>
      <vt:lpstr>Set Up</vt:lpstr>
      <vt:lpstr>Set Up</vt:lpstr>
      <vt:lpstr>Set Up</vt:lpstr>
      <vt:lpstr>Human Accuracy</vt:lpstr>
      <vt:lpstr>Human Accuracy</vt:lpstr>
      <vt:lpstr>Trust</vt:lpstr>
      <vt:lpstr>Trust</vt:lpstr>
      <vt:lpstr>Heterogeneity</vt:lpstr>
      <vt:lpstr>Heterogeneity</vt:lpstr>
      <vt:lpstr>VARYING ACCURACY</vt:lpstr>
      <vt:lpstr>VARYING ACCURACY</vt:lpstr>
      <vt:lpstr>CONCLUDING</vt:lpstr>
      <vt:lpstr>Thanks</vt:lpstr>
    </vt:vector>
  </TitlesOfParts>
  <Company>ECNU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Zhang Jin</dc:creator>
  <cp:lastModifiedBy>屈稳稳</cp:lastModifiedBy>
  <cp:revision>33</cp:revision>
  <dcterms:created xsi:type="dcterms:W3CDTF">2011-05-26T05:02:00Z</dcterms:created>
  <dcterms:modified xsi:type="dcterms:W3CDTF">2022-03-14T01:36:42Z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4A5A08A8502E4A798A6664E90451341D</vt:lpwstr>
  </property>
  <property fmtid="{D5CDD505-2E9C-101B-9397-08002B2CF9AE}" pid="3" name="KSOProductBuildVer">
    <vt:lpwstr>2052-11.1.0.11551</vt:lpwstr>
  </property>
</Properties>
</file>